
<file path=[Content_Types].xml><?xml version="1.0" encoding="utf-8"?>
<Types xmlns="http://schemas.openxmlformats.org/package/2006/content-types">
  <Default Extension="rels" ContentType="application/vnd.openxmlformats-package.relationships+xml"/>
  <Override PartName="/ppt/slides/slide14.xml" ContentType="application/vnd.openxmlformats-officedocument.presentationml.slide+xml"/>
  <Override PartName="/ppt/slideMasters/slideMaster2.xml" ContentType="application/vnd.openxmlformats-officedocument.presentationml.slideMaster+xml"/>
  <Default Extension="xml" ContentType="application/xml"/>
  <Override PartName="/ppt/slides/slide45.xml" ContentType="application/vnd.openxmlformats-officedocument.presentationml.slide+xml"/>
  <Override PartName="/ppt/tableStyles.xml" ContentType="application/vnd.openxmlformats-officedocument.presentationml.tableStyles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slides/slide28.xml" ContentType="application/vnd.openxmlformats-officedocument.presentationml.slide+xml"/>
  <Override PartName="/ppt/slideLayouts/slideLayout16.xml" ContentType="application/vnd.openxmlformats-officedocument.presentationml.slideLayout+xml"/>
  <Override PartName="/ppt/slides/slide54.xml" ContentType="application/vnd.openxmlformats-officedocument.presentationml.slide+xml"/>
  <Override PartName="/ppt/slides/slide21.xml" ContentType="application/vnd.openxmlformats-officedocument.presentationml.slide+xml"/>
  <Override PartName="/ppt/slides/slide37.xml" ContentType="application/vnd.openxmlformats-officedocument.presentationml.slide+xml"/>
  <Override PartName="/ppt/slides/slide5.xml" ContentType="application/vnd.openxmlformats-officedocument.presentationml.slide+xml"/>
  <Override PartName="/ppt/slideLayouts/slideLayout5.xml" ContentType="application/vnd.openxmlformats-officedocument.presentationml.slideLayout+xml"/>
  <Override PartName="/ppt/slides/slide30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.xml" ContentType="application/vnd.openxmlformats-officedocument.presentationml.slideMaster+xml"/>
  <Override PartName="/docProps/core.xml" ContentType="application/vnd.openxmlformats-package.core-properties+xml"/>
  <Override PartName="/ppt/slides/slide44.xml" ContentType="application/vnd.openxmlformats-officedocument.presentationml.slide+xml"/>
  <Override PartName="/ppt/theme/theme6.xml" ContentType="application/vnd.openxmlformats-officedocument.theme+xml"/>
  <Override PartName="/ppt/slides/slide27.xml" ContentType="application/vnd.openxmlformats-officedocument.presentationml.slide+xml"/>
  <Override PartName="/ppt/slideLayouts/slideLayout15.xml" ContentType="application/vnd.openxmlformats-officedocument.presentationml.slideLayout+xml"/>
  <Override PartName="/ppt/slides/slide53.xml" ContentType="application/vnd.openxmlformats-officedocument.presentationml.slide+xml"/>
  <Override PartName="/ppt/slides/slide20.xml" ContentType="application/vnd.openxmlformats-officedocument.presentationml.slide+xml"/>
  <Override PartName="/ppt/slides/slide36.xml" ContentType="application/vnd.openxmlformats-officedocument.presentationml.slide+xml"/>
  <Override PartName="/ppt/slides/slide4.xml" ContentType="application/vnd.openxmlformats-officedocument.presentationml.slide+xml"/>
  <Override PartName="/ppt/slides/slide19.xml" ContentType="application/vnd.openxmlformats-officedocument.presentationml.slide+xml"/>
  <Override PartName="/ppt/slideMasters/slideMaster7.xml" ContentType="application/vnd.openxmlformats-officedocument.presentationml.slideMaster+xml"/>
  <Override PartName="/ppt/slideLayouts/slideLayout4.xml" ContentType="application/vnd.openxmlformats-officedocument.presentationml.slideLayout+xml"/>
  <Default Extension="png" ContentType="image/png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slides/slide43.xml" ContentType="application/vnd.openxmlformats-officedocument.presentationml.slide+xml"/>
  <Override PartName="/ppt/theme/theme5.xml" ContentType="application/vnd.openxmlformats-officedocument.theme+xml"/>
  <Override PartName="/ppt/slides/slide26.xml" ContentType="application/vnd.openxmlformats-officedocument.presentationml.slide+xml"/>
  <Override PartName="/ppt/slideLayouts/slideLayout14.xml" ContentType="application/vnd.openxmlformats-officedocument.presentationml.slideLayout+xml"/>
  <Override PartName="/ppt/slides/slide52.xml" ContentType="application/vnd.openxmlformats-officedocument.presentationml.slide+xml"/>
  <Override PartName="/ppt/slides/slide35.xml" ContentType="application/vnd.openxmlformats-officedocument.presentationml.slide+xml"/>
  <Override PartName="/ppt/slides/slide3.xml" ContentType="application/vnd.openxmlformats-officedocument.presentationml.slide+xml"/>
  <Override PartName="/ppt/slides/slide18.xml" ContentType="application/vnd.openxmlformats-officedocument.presentationml.slide+xml"/>
  <Override PartName="/ppt/slideMasters/slideMaster6.xml" ContentType="application/vnd.openxmlformats-officedocument.presentationml.slideMaster+xml"/>
  <Override PartName="/ppt/slideLayouts/slideLayout3.xml" ContentType="application/vnd.openxmlformats-officedocument.presentationml.slideLayout+xml"/>
  <Override PartName="/ppt/slides/slide11.xml" ContentType="application/vnd.openxmlformats-officedocument.presentationml.slide+xml"/>
  <Override PartName="/ppt/slides/slide49.xml" ContentType="application/vnd.openxmlformats-officedocument.presentationml.slide+xml"/>
  <Override PartName="/ppt/slides/slide42.xml" ContentType="application/vnd.openxmlformats-officedocument.presentationml.slide+xml"/>
  <Override PartName="/ppt/slides/slide58.xml" ContentType="application/vnd.openxmlformats-officedocument.presentationml.slide+xml"/>
  <Override PartName="/ppt/theme/theme4.xml" ContentType="application/vnd.openxmlformats-officedocument.theme+xml"/>
  <Override PartName="/ppt/slides/slide25.xml" ContentType="application/vnd.openxmlformats-officedocument.presentationml.slide+xml"/>
  <Override PartName="/ppt/slideLayouts/slideLayout13.xml" ContentType="application/vnd.openxmlformats-officedocument.presentationml.slideLayout+xml"/>
  <Override PartName="/ppt/slides/slide51.xml" ContentType="application/vnd.openxmlformats-officedocument.presentationml.slide+xml"/>
  <Override PartName="/ppt/slides/slide9.xml" ContentType="application/vnd.openxmlformats-officedocument.presentationml.slide+xml"/>
  <Override PartName="/ppt/slideLayouts/slideLayout9.xml" ContentType="application/vnd.openxmlformats-officedocument.presentationml.slideLayout+xml"/>
  <Override PartName="/ppt/slides/slide34.xml" ContentType="application/vnd.openxmlformats-officedocument.presentationml.slide+xml"/>
  <Override PartName="/ppt/slides/slide2.xml" ContentType="application/vnd.openxmlformats-officedocument.presentationml.slide+xml"/>
  <Override PartName="/ppt/slideLayouts/slideLayout2.xml" ContentType="application/vnd.openxmlformats-officedocument.presentationml.slideLayout+xml"/>
  <Override PartName="/ppt/slides/slide17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10.xml" ContentType="application/vnd.openxmlformats-officedocument.presentationml.slide+xml"/>
  <Default Extension="wmf" ContentType="image/x-wmf"/>
  <Override PartName="/ppt/slides/slide48.xml" ContentType="application/vnd.openxmlformats-officedocument.presentationml.slide+xml"/>
  <Override PartName="/docProps/app.xml" ContentType="application/vnd.openxmlformats-officedocument.extended-properties+xml"/>
  <Override PartName="/ppt/slideLayouts/slideLayout19.xml" ContentType="application/vnd.openxmlformats-officedocument.presentationml.slideLayout+xml"/>
  <Override PartName="/ppt/slides/slide41.xml" ContentType="application/vnd.openxmlformats-officedocument.presentationml.slide+xml"/>
  <Override PartName="/ppt/slides/slide57.xml" ContentType="application/vnd.openxmlformats-officedocument.presentationml.slide+xml"/>
  <Override PartName="/ppt/theme/theme3.xml" ContentType="application/vnd.openxmlformats-officedocument.theme+xml"/>
  <Override PartName="/ppt/slides/slide24.xml" ContentType="application/vnd.openxmlformats-officedocument.presentationml.slide+xml"/>
  <Override PartName="/ppt/slideLayouts/slideLayout12.xml" ContentType="application/vnd.openxmlformats-officedocument.presentationml.slideLayout+xml"/>
  <Override PartName="/ppt/slides/slide50.xml" ContentType="application/vnd.openxmlformats-officedocument.presentationml.slide+xml"/>
  <Override PartName="/ppt/slides/slide8.xml" ContentType="application/vnd.openxmlformats-officedocument.presentationml.slide+xml"/>
  <Override PartName="/ppt/slideLayouts/slideLayout8.xml" ContentType="application/vnd.openxmlformats-officedocument.presentationml.slideLayout+xml"/>
  <Override PartName="/ppt/slides/slide33.xml" ContentType="application/vnd.openxmlformats-officedocument.presentationml.slide+xml"/>
  <Override PartName="/ppt/slides/slide1.xml" ContentType="application/vnd.openxmlformats-officedocument.presentationml.slide+xml"/>
  <Override PartName="/ppt/slideLayouts/slideLayout1.xml" ContentType="application/vnd.openxmlformats-officedocument.presentationml.slideLayout+xml"/>
  <Override PartName="/ppt/slides/slide16.xml" ContentType="application/vnd.openxmlformats-officedocument.presentationml.slide+xml"/>
  <Override PartName="/ppt/slideMasters/slideMaster4.xml" ContentType="application/vnd.openxmlformats-officedocument.presentationml.slideMaster+xml"/>
  <Override PartName="/ppt/viewProps.xml" ContentType="application/vnd.openxmlformats-officedocument.presentationml.viewProps+xml"/>
  <Default Extension="jpeg" ContentType="image/jpeg"/>
  <Override PartName="/ppt/slides/slide47.xml" ContentType="application/vnd.openxmlformats-officedocument.presentationml.slide+xml"/>
  <Override PartName="/ppt/theme/theme9.xml" ContentType="application/vnd.openxmlformats-officedocument.theme+xml"/>
  <Override PartName="/ppt/notesSlides/notesSlide3.xml" ContentType="application/vnd.openxmlformats-officedocument.presentationml.notesSlide+xml"/>
  <Override PartName="/ppt/slideLayouts/slideLayout18.xml" ContentType="application/vnd.openxmlformats-officedocument.presentationml.slideLayout+xml"/>
  <Override PartName="/ppt/slides/slide40.xml" ContentType="application/vnd.openxmlformats-officedocument.presentationml.slide+xml"/>
  <Override PartName="/ppt/slides/slide56.xml" ContentType="application/vnd.openxmlformats-officedocument.presentationml.slide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s/slide39.xml" ContentType="application/vnd.openxmlformats-officedocument.presentationml.slide+xml"/>
  <Override PartName="/ppt/slides/slide23.xml" ContentType="application/vnd.openxmlformats-officedocument.presentationml.slide+xml"/>
  <Override PartName="/ppt/slides/slide7.xml" ContentType="application/vnd.openxmlformats-officedocument.presentationml.slide+xml"/>
  <Override PartName="/ppt/slideLayouts/slideLayout7.xml" ContentType="application/vnd.openxmlformats-officedocument.presentationml.slideLayout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5.xml" ContentType="application/vnd.openxmlformats-officedocument.presentationml.slide+xml"/>
  <Override PartName="/ppt/slideMasters/slideMaster3.xml" ContentType="application/vnd.openxmlformats-officedocument.presentationml.slideMaster+xml"/>
  <Default Extension="tiff" ContentType="image/tiff"/>
  <Override PartName="/ppt/slides/slide46.xml" ContentType="application/vnd.openxmlformats-officedocument.presentationml.slide+xml"/>
  <Override PartName="/ppt/theme/theme8.xml" ContentType="application/vnd.openxmlformats-officedocument.theme+xml"/>
  <Override PartName="/ppt/notesSlides/notesSlide2.xml" ContentType="application/vnd.openxmlformats-officedocument.presentationml.notesSlide+xml"/>
  <Override PartName="/ppt/slides/slide29.xml" ContentType="application/vnd.openxmlformats-officedocument.presentationml.slide+xml"/>
  <Override PartName="/ppt/slideLayouts/slideLayout17.xml" ContentType="application/vnd.openxmlformats-officedocument.presentationml.slideLayout+xml"/>
  <Override PartName="/ppt/slides/slide55.xml" ContentType="application/vnd.openxmlformats-officedocument.presentationml.slide+xml"/>
  <Override PartName="/ppt/theme/theme1.xml" ContentType="application/vnd.openxmlformats-officedocument.theme+xml"/>
  <Override PartName="/ppt/slides/slide22.xml" ContentType="application/vnd.openxmlformats-officedocument.presentationml.slide+xml"/>
  <Override PartName="/ppt/slides/slide38.xml" ContentType="application/vnd.openxmlformats-officedocument.presentationml.slide+xml"/>
  <Override PartName="/ppt/presentation.xml" ContentType="application/vnd.openxmlformats-officedocument.presentationml.presentation.main+xml"/>
  <Override PartName="/ppt/slides/slide6.xml" ContentType="application/vnd.openxmlformats-officedocument.presentationml.slide+xml"/>
  <Override PartName="/ppt/slideLayouts/slideLayout10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31.xml" ContentType="application/vnd.openxmlformats-officedocument.presentationml.slide+xml"/>
  <Default Extension="bin" ContentType="application/vnd.openxmlformats-officedocument.presentationml.printerSettings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aveSubsetFonts="1" autoCompressPictures="0">
  <p:sldMasterIdLst>
    <p:sldMasterId id="2147483648" r:id="rId1"/>
    <p:sldMasterId id="2147483660" r:id="rId2"/>
    <p:sldMasterId id="2147483662" r:id="rId3"/>
    <p:sldMasterId id="2147483664" r:id="rId4"/>
    <p:sldMasterId id="2147483668" r:id="rId5"/>
    <p:sldMasterId id="2147483670" r:id="rId6"/>
    <p:sldMasterId id="2147483672" r:id="rId7"/>
    <p:sldMasterId id="2147483674" r:id="rId8"/>
  </p:sldMasterIdLst>
  <p:notesMasterIdLst>
    <p:notesMasterId r:id="rId67"/>
  </p:notesMasterIdLst>
  <p:sldIdLst>
    <p:sldId id="438" r:id="rId9"/>
    <p:sldId id="406" r:id="rId10"/>
    <p:sldId id="407" r:id="rId11"/>
    <p:sldId id="408" r:id="rId12"/>
    <p:sldId id="430" r:id="rId13"/>
    <p:sldId id="414" r:id="rId14"/>
    <p:sldId id="421" r:id="rId15"/>
    <p:sldId id="413" r:id="rId16"/>
    <p:sldId id="439" r:id="rId17"/>
    <p:sldId id="415" r:id="rId18"/>
    <p:sldId id="423" r:id="rId19"/>
    <p:sldId id="394" r:id="rId20"/>
    <p:sldId id="329" r:id="rId21"/>
    <p:sldId id="396" r:id="rId22"/>
    <p:sldId id="397" r:id="rId23"/>
    <p:sldId id="426" r:id="rId24"/>
    <p:sldId id="374" r:id="rId25"/>
    <p:sldId id="375" r:id="rId26"/>
    <p:sldId id="437" r:id="rId27"/>
    <p:sldId id="427" r:id="rId28"/>
    <p:sldId id="424" r:id="rId29"/>
    <p:sldId id="435" r:id="rId30"/>
    <p:sldId id="383" r:id="rId31"/>
    <p:sldId id="436" r:id="rId32"/>
    <p:sldId id="409" r:id="rId33"/>
    <p:sldId id="400" r:id="rId34"/>
    <p:sldId id="401" r:id="rId35"/>
    <p:sldId id="393" r:id="rId36"/>
    <p:sldId id="404" r:id="rId37"/>
    <p:sldId id="377" r:id="rId38"/>
    <p:sldId id="380" r:id="rId39"/>
    <p:sldId id="381" r:id="rId40"/>
    <p:sldId id="395" r:id="rId41"/>
    <p:sldId id="410" r:id="rId42"/>
    <p:sldId id="398" r:id="rId43"/>
    <p:sldId id="422" r:id="rId44"/>
    <p:sldId id="419" r:id="rId45"/>
    <p:sldId id="431" r:id="rId46"/>
    <p:sldId id="411" r:id="rId47"/>
    <p:sldId id="440" r:id="rId48"/>
    <p:sldId id="416" r:id="rId49"/>
    <p:sldId id="420" r:id="rId50"/>
    <p:sldId id="412" r:id="rId51"/>
    <p:sldId id="433" r:id="rId52"/>
    <p:sldId id="432" r:id="rId53"/>
    <p:sldId id="405" r:id="rId54"/>
    <p:sldId id="434" r:id="rId55"/>
    <p:sldId id="425" r:id="rId56"/>
    <p:sldId id="417" r:id="rId57"/>
    <p:sldId id="418" r:id="rId58"/>
    <p:sldId id="370" r:id="rId59"/>
    <p:sldId id="429" r:id="rId60"/>
    <p:sldId id="386" r:id="rId61"/>
    <p:sldId id="387" r:id="rId62"/>
    <p:sldId id="373" r:id="rId63"/>
    <p:sldId id="384" r:id="rId64"/>
    <p:sldId id="371" r:id="rId65"/>
    <p:sldId id="372" r:id="rId66"/>
  </p:sldIdLst>
  <p:sldSz cx="9144000" cy="6858000" type="screen4x3"/>
  <p:notesSz cx="6858000" cy="9144000"/>
  <p:defaultTextStyle>
    <a:defPPr>
      <a:defRPr lang="en-US"/>
    </a:defPPr>
    <a:lvl1pPr marL="0" algn="l" defTabSz="45712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24" algn="l" defTabSz="45712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47" algn="l" defTabSz="45712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371" algn="l" defTabSz="45712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494" algn="l" defTabSz="45712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618" algn="l" defTabSz="45712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741" algn="l" defTabSz="45712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9856" algn="l" defTabSz="45712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6984" algn="l" defTabSz="45712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lrMru>
    <a:srgbClr val="696969"/>
    <a:srgbClr val="004080"/>
    <a:srgbClr val="800040"/>
  </p:clrMru>
  <p:extLst>
    <p:ext uri="{E76CE94A-603C-4142-B9EB-6D1370010A27}">
      <p14:discardImageEditData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0"/>
    </p:ext>
    <p:ext uri="{D31A062A-798A-4329-ABDD-BBA856620510}">
      <p14:defaultImageDpi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Comments="0">
  <p:normalViewPr showOutlineIcons="0">
    <p:restoredLeft sz="10774" autoAdjust="0"/>
    <p:restoredTop sz="93839" autoAdjust="0"/>
  </p:normalViewPr>
  <p:slideViewPr>
    <p:cSldViewPr snapToGrid="0" snapToObjects="1">
      <p:cViewPr varScale="1">
        <p:scale>
          <a:sx n="107" d="100"/>
          <a:sy n="107" d="100"/>
        </p:scale>
        <p:origin x="-1952" y="-112"/>
      </p:cViewPr>
      <p:guideLst>
        <p:guide orient="horz" pos="4002"/>
        <p:guide pos="2874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5632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5.xml"/><Relationship Id="rId14" Type="http://schemas.openxmlformats.org/officeDocument/2006/relationships/slide" Target="slides/slide6.xml"/><Relationship Id="rId15" Type="http://schemas.openxmlformats.org/officeDocument/2006/relationships/slide" Target="slides/slide7.xml"/><Relationship Id="rId16" Type="http://schemas.openxmlformats.org/officeDocument/2006/relationships/slide" Target="slides/slide8.xml"/><Relationship Id="rId17" Type="http://schemas.openxmlformats.org/officeDocument/2006/relationships/slide" Target="slides/slide9.xml"/><Relationship Id="rId18" Type="http://schemas.openxmlformats.org/officeDocument/2006/relationships/slide" Target="slides/slide10.xml"/><Relationship Id="rId19" Type="http://schemas.openxmlformats.org/officeDocument/2006/relationships/slide" Target="slides/slide11.xml"/><Relationship Id="rId63" Type="http://schemas.openxmlformats.org/officeDocument/2006/relationships/slide" Target="slides/slide55.xml"/><Relationship Id="rId64" Type="http://schemas.openxmlformats.org/officeDocument/2006/relationships/slide" Target="slides/slide56.xml"/><Relationship Id="rId65" Type="http://schemas.openxmlformats.org/officeDocument/2006/relationships/slide" Target="slides/slide57.xml"/><Relationship Id="rId66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68" Type="http://schemas.openxmlformats.org/officeDocument/2006/relationships/printerSettings" Target="printerSettings/printerSettings1.bin"/><Relationship Id="rId69" Type="http://schemas.openxmlformats.org/officeDocument/2006/relationships/presProps" Target="presProps.xml"/><Relationship Id="rId50" Type="http://schemas.openxmlformats.org/officeDocument/2006/relationships/slide" Target="slides/slide42.xml"/><Relationship Id="rId51" Type="http://schemas.openxmlformats.org/officeDocument/2006/relationships/slide" Target="slides/slide43.xml"/><Relationship Id="rId52" Type="http://schemas.openxmlformats.org/officeDocument/2006/relationships/slide" Target="slides/slide44.xml"/><Relationship Id="rId53" Type="http://schemas.openxmlformats.org/officeDocument/2006/relationships/slide" Target="slides/slide45.xml"/><Relationship Id="rId54" Type="http://schemas.openxmlformats.org/officeDocument/2006/relationships/slide" Target="slides/slide46.xml"/><Relationship Id="rId55" Type="http://schemas.openxmlformats.org/officeDocument/2006/relationships/slide" Target="slides/slide47.xml"/><Relationship Id="rId56" Type="http://schemas.openxmlformats.org/officeDocument/2006/relationships/slide" Target="slides/slide48.xml"/><Relationship Id="rId57" Type="http://schemas.openxmlformats.org/officeDocument/2006/relationships/slide" Target="slides/slide49.xml"/><Relationship Id="rId58" Type="http://schemas.openxmlformats.org/officeDocument/2006/relationships/slide" Target="slides/slide50.xml"/><Relationship Id="rId59" Type="http://schemas.openxmlformats.org/officeDocument/2006/relationships/slide" Target="slides/slide51.xml"/><Relationship Id="rId40" Type="http://schemas.openxmlformats.org/officeDocument/2006/relationships/slide" Target="slides/slide32.xml"/><Relationship Id="rId41" Type="http://schemas.openxmlformats.org/officeDocument/2006/relationships/slide" Target="slides/slide33.xml"/><Relationship Id="rId42" Type="http://schemas.openxmlformats.org/officeDocument/2006/relationships/slide" Target="slides/slide34.xml"/><Relationship Id="rId43" Type="http://schemas.openxmlformats.org/officeDocument/2006/relationships/slide" Target="slides/slide35.xml"/><Relationship Id="rId44" Type="http://schemas.openxmlformats.org/officeDocument/2006/relationships/slide" Target="slides/slide36.xml"/><Relationship Id="rId45" Type="http://schemas.openxmlformats.org/officeDocument/2006/relationships/slide" Target="slides/slide37.xml"/><Relationship Id="rId46" Type="http://schemas.openxmlformats.org/officeDocument/2006/relationships/slide" Target="slides/slide38.xml"/><Relationship Id="rId47" Type="http://schemas.openxmlformats.org/officeDocument/2006/relationships/slide" Target="slides/slide39.xml"/><Relationship Id="rId48" Type="http://schemas.openxmlformats.org/officeDocument/2006/relationships/slide" Target="slides/slide40.xml"/><Relationship Id="rId49" Type="http://schemas.openxmlformats.org/officeDocument/2006/relationships/slide" Target="slides/slide41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6" Type="http://schemas.openxmlformats.org/officeDocument/2006/relationships/slideMaster" Target="slideMasters/slideMaster6.xml"/><Relationship Id="rId7" Type="http://schemas.openxmlformats.org/officeDocument/2006/relationships/slideMaster" Target="slideMasters/slideMaster7.xml"/><Relationship Id="rId8" Type="http://schemas.openxmlformats.org/officeDocument/2006/relationships/slideMaster" Target="slideMasters/slideMaster8.xml"/><Relationship Id="rId9" Type="http://schemas.openxmlformats.org/officeDocument/2006/relationships/slide" Target="slides/slide1.xml"/><Relationship Id="rId30" Type="http://schemas.openxmlformats.org/officeDocument/2006/relationships/slide" Target="slides/slide22.xml"/><Relationship Id="rId31" Type="http://schemas.openxmlformats.org/officeDocument/2006/relationships/slide" Target="slides/slide23.xml"/><Relationship Id="rId32" Type="http://schemas.openxmlformats.org/officeDocument/2006/relationships/slide" Target="slides/slide24.xml"/><Relationship Id="rId33" Type="http://schemas.openxmlformats.org/officeDocument/2006/relationships/slide" Target="slides/slide25.xml"/><Relationship Id="rId34" Type="http://schemas.openxmlformats.org/officeDocument/2006/relationships/slide" Target="slides/slide26.xml"/><Relationship Id="rId35" Type="http://schemas.openxmlformats.org/officeDocument/2006/relationships/slide" Target="slides/slide27.xml"/><Relationship Id="rId36" Type="http://schemas.openxmlformats.org/officeDocument/2006/relationships/slide" Target="slides/slide28.xml"/><Relationship Id="rId37" Type="http://schemas.openxmlformats.org/officeDocument/2006/relationships/slide" Target="slides/slide29.xml"/><Relationship Id="rId38" Type="http://schemas.openxmlformats.org/officeDocument/2006/relationships/slide" Target="slides/slide30.xml"/><Relationship Id="rId39" Type="http://schemas.openxmlformats.org/officeDocument/2006/relationships/slide" Target="slides/slide31.xml"/><Relationship Id="rId70" Type="http://schemas.openxmlformats.org/officeDocument/2006/relationships/viewProps" Target="viewProps.xml"/><Relationship Id="rId71" Type="http://schemas.openxmlformats.org/officeDocument/2006/relationships/theme" Target="theme/theme1.xml"/><Relationship Id="rId72" Type="http://schemas.openxmlformats.org/officeDocument/2006/relationships/tableStyles" Target="tableStyles.xml"/><Relationship Id="rId20" Type="http://schemas.openxmlformats.org/officeDocument/2006/relationships/slide" Target="slides/slide12.xml"/><Relationship Id="rId21" Type="http://schemas.openxmlformats.org/officeDocument/2006/relationships/slide" Target="slides/slide13.xml"/><Relationship Id="rId22" Type="http://schemas.openxmlformats.org/officeDocument/2006/relationships/slide" Target="slides/slide14.xml"/><Relationship Id="rId23" Type="http://schemas.openxmlformats.org/officeDocument/2006/relationships/slide" Target="slides/slide15.xml"/><Relationship Id="rId24" Type="http://schemas.openxmlformats.org/officeDocument/2006/relationships/slide" Target="slides/slide16.xml"/><Relationship Id="rId25" Type="http://schemas.openxmlformats.org/officeDocument/2006/relationships/slide" Target="slides/slide17.xml"/><Relationship Id="rId26" Type="http://schemas.openxmlformats.org/officeDocument/2006/relationships/slide" Target="slides/slide18.xml"/><Relationship Id="rId27" Type="http://schemas.openxmlformats.org/officeDocument/2006/relationships/slide" Target="slides/slide19.xml"/><Relationship Id="rId28" Type="http://schemas.openxmlformats.org/officeDocument/2006/relationships/slide" Target="slides/slide20.xml"/><Relationship Id="rId29" Type="http://schemas.openxmlformats.org/officeDocument/2006/relationships/slide" Target="slides/slide21.xml"/><Relationship Id="rId60" Type="http://schemas.openxmlformats.org/officeDocument/2006/relationships/slide" Target="slides/slide52.xml"/><Relationship Id="rId61" Type="http://schemas.openxmlformats.org/officeDocument/2006/relationships/slide" Target="slides/slide53.xml"/><Relationship Id="rId62" Type="http://schemas.openxmlformats.org/officeDocument/2006/relationships/slide" Target="slides/slide54.xml"/><Relationship Id="rId10" Type="http://schemas.openxmlformats.org/officeDocument/2006/relationships/slide" Target="slides/slide2.xml"/><Relationship Id="rId11" Type="http://schemas.openxmlformats.org/officeDocument/2006/relationships/slide" Target="slides/slide3.xml"/><Relationship Id="rId12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31C2E4-DDFD-134D-8791-B4F38918FB42}" type="datetimeFigureOut">
              <a:rPr lang="en-US" smtClean="0"/>
              <a:pPr/>
              <a:t>7/29/12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F06CEF-BD74-BF4F-B93C-6DD63D6AABD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2772415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12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24" algn="l" defTabSz="45712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247" algn="l" defTabSz="45712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371" algn="l" defTabSz="45712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494" algn="l" defTabSz="45712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618" algn="l" defTabSz="45712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741" algn="l" defTabSz="45712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856" algn="l" defTabSz="45712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6984" algn="l" defTabSz="45712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6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3F1666D-9193-2A45-92EC-AF79E3500B7D}" type="slidenum">
              <a:rPr lang="en-US" smtClean="0">
                <a:ea typeface="ＭＳ Ｐゴシック" pitchFamily="-65" charset="-128"/>
                <a:cs typeface="ＭＳ Ｐゴシック" pitchFamily="-65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12</a:t>
            </a:fld>
            <a:endParaRPr lang="en-US" smtClean="0">
              <a:ea typeface="ＭＳ Ｐゴシック" pitchFamily="-65" charset="-128"/>
              <a:cs typeface="ＭＳ Ｐゴシック" pitchFamily="-65" charset="-128"/>
            </a:endParaRPr>
          </a:p>
        </p:txBody>
      </p:sp>
      <p:sp>
        <p:nvSpPr>
          <p:cNvPr id="24579" name="Rectangle 1"/>
          <p:cNvSpPr>
            <a:spLocks noGrp="1" noRot="1" noChangeAspect="1" noChangeArrowheads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4580" name="Rectangle 2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ct val="95000"/>
              </a:lnSpc>
              <a:spcBef>
                <a:spcPct val="0"/>
              </a:spcBef>
            </a:pPr>
            <a:r>
              <a:rPr lang="en-US" sz="1600" smtClean="0">
                <a:solidFill>
                  <a:srgbClr val="000000"/>
                </a:solidFill>
                <a:latin typeface="Arial" charset="0"/>
                <a:ea typeface="ＭＳ Ｐゴシック" charset="-128"/>
                <a:cs typeface="ＭＳ Ｐゴシック" charset="-128"/>
              </a:rPr>
              <a:t>But because we have no single reference glossary the result is millions of statements that are not obviously related</a:t>
            </a:r>
            <a:endParaRPr lang="en-US" smtClean="0">
              <a:ea typeface="ＭＳ Ｐゴシック" charset="-128"/>
              <a:cs typeface="ＭＳ Ｐゴシック" charset="-128"/>
            </a:endParaRPr>
          </a:p>
          <a:p>
            <a:pPr eaLnBrk="1" hangingPunct="1">
              <a:lnSpc>
                <a:spcPct val="95000"/>
              </a:lnSpc>
              <a:spcBef>
                <a:spcPct val="0"/>
              </a:spcBef>
            </a:pPr>
            <a:r>
              <a:rPr lang="en-US" sz="1600" smtClean="0">
                <a:solidFill>
                  <a:srgbClr val="000000"/>
                </a:solidFill>
                <a:latin typeface="Arial" charset="0"/>
                <a:ea typeface="ＭＳ Ｐゴシック" charset="-128"/>
                <a:cs typeface="ＭＳ Ｐゴシック" charset="-128"/>
              </a:rPr>
              <a:t> </a:t>
            </a:r>
            <a:endParaRPr lang="en-US" smtClean="0">
              <a:ea typeface="ＭＳ Ｐゴシック" charset="-128"/>
              <a:cs typeface="ＭＳ Ｐゴシック" charset="-128"/>
            </a:endParaRPr>
          </a:p>
          <a:p>
            <a:pPr eaLnBrk="1" hangingPunct="1">
              <a:lnSpc>
                <a:spcPct val="95000"/>
              </a:lnSpc>
              <a:spcBef>
                <a:spcPct val="0"/>
              </a:spcBef>
            </a:pPr>
            <a:r>
              <a:rPr lang="en-US" sz="1600" smtClean="0">
                <a:solidFill>
                  <a:srgbClr val="000000"/>
                </a:solidFill>
                <a:latin typeface="Arial" charset="0"/>
                <a:ea typeface="ＭＳ Ｐゴシック" charset="-128"/>
                <a:cs typeface="ＭＳ Ｐゴシック" charset="-128"/>
              </a:rPr>
              <a:t>here is the male genitalia of a gasteruptiid wasp. </a:t>
            </a:r>
            <a:endParaRPr lang="en-US" smtClean="0">
              <a:ea typeface="ＭＳ Ｐゴシック" charset="-128"/>
              <a:cs typeface="ＭＳ Ｐゴシック" charset="-128"/>
            </a:endParaRPr>
          </a:p>
          <a:p>
            <a:pPr eaLnBrk="1" hangingPunct="1">
              <a:lnSpc>
                <a:spcPct val="95000"/>
              </a:lnSpc>
              <a:spcBef>
                <a:spcPct val="0"/>
              </a:spcBef>
            </a:pPr>
            <a:endParaRPr lang="en-US" sz="1600" smtClean="0">
              <a:solidFill>
                <a:srgbClr val="000000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  <a:p>
            <a:pPr eaLnBrk="1" hangingPunct="1">
              <a:lnSpc>
                <a:spcPct val="95000"/>
              </a:lnSpc>
              <a:spcBef>
                <a:spcPct val="0"/>
              </a:spcBef>
            </a:pPr>
            <a:r>
              <a:rPr lang="en-US" sz="1600" smtClean="0">
                <a:solidFill>
                  <a:srgbClr val="000000"/>
                </a:solidFill>
                <a:latin typeface="Arial" charset="0"/>
                <a:ea typeface="ＭＳ Ｐゴシック" charset="-128"/>
                <a:cs typeface="ＭＳ Ｐゴシック" charset="-128"/>
              </a:rPr>
              <a:t>these 5 different structures here have each been labeled "paramere" - by different people, studying different hymenopteran lineages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Give this slide to matt for intro talk?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F06CEF-BD74-BF4F-B93C-6DD63D6AABD5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7685682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Put in animated example of each of these.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F06CEF-BD74-BF4F-B93C-6DD63D6AABD5}" type="slidenum">
              <a:rPr lang="en-US" smtClean="0"/>
              <a:pPr/>
              <a:t>51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42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3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4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6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7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9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0D161-5A65-D54C-A2EA-A98C2B23D5B7}" type="datetimeFigureOut">
              <a:rPr lang="en-US" smtClean="0"/>
              <a:pPr/>
              <a:t>7/29/12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F144F-6660-A24F-9724-A16ABB2977A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0D161-5A65-D54C-A2EA-A98C2B23D5B7}" type="datetimeFigureOut">
              <a:rPr lang="en-US" smtClean="0"/>
              <a:pPr/>
              <a:t>7/29/12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F144F-6660-A24F-9724-A16ABB2977A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2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0D161-5A65-D54C-A2EA-A98C2B23D5B7}" type="datetimeFigureOut">
              <a:rPr lang="en-US" smtClean="0"/>
              <a:pPr/>
              <a:t>7/29/12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F144F-6660-A24F-9724-A16ABB2977A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285"/>
            <a:ext cx="7772400" cy="147018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18"/>
            <a:ext cx="6400800" cy="1753077"/>
          </a:xfrm>
        </p:spPr>
        <p:txBody>
          <a:bodyPr/>
          <a:lstStyle>
            <a:lvl1pPr marL="0" indent="0" algn="ctr">
              <a:buNone/>
              <a:defRPr/>
            </a:lvl1pPr>
            <a:lvl2pPr marL="411408" indent="0" algn="ctr">
              <a:buNone/>
              <a:defRPr/>
            </a:lvl2pPr>
            <a:lvl3pPr marL="822803" indent="0" algn="ctr">
              <a:buNone/>
              <a:defRPr/>
            </a:lvl3pPr>
            <a:lvl4pPr marL="1234223" indent="0" algn="ctr">
              <a:buNone/>
              <a:defRPr/>
            </a:lvl4pPr>
            <a:lvl5pPr marL="1645622" indent="0" algn="ctr">
              <a:buNone/>
              <a:defRPr/>
            </a:lvl5pPr>
            <a:lvl6pPr marL="2057030" indent="0" algn="ctr">
              <a:buNone/>
              <a:defRPr/>
            </a:lvl6pPr>
            <a:lvl7pPr marL="2468435" indent="0" algn="ctr">
              <a:buNone/>
              <a:defRPr/>
            </a:lvl7pPr>
            <a:lvl8pPr marL="2879842" indent="0" algn="ctr">
              <a:buNone/>
              <a:defRPr/>
            </a:lvl8pPr>
            <a:lvl9pPr marL="3291246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59C814BB-766F-6549-89BC-9961F3558D64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283"/>
            <a:ext cx="7772400" cy="147018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16"/>
            <a:ext cx="6400800" cy="1753077"/>
          </a:xfrm>
        </p:spPr>
        <p:txBody>
          <a:bodyPr/>
          <a:lstStyle>
            <a:lvl1pPr marL="0" indent="0" algn="ctr">
              <a:buNone/>
              <a:defRPr/>
            </a:lvl1pPr>
            <a:lvl2pPr marL="411416" indent="0" algn="ctr">
              <a:buNone/>
              <a:defRPr/>
            </a:lvl2pPr>
            <a:lvl3pPr marL="822821" indent="0" algn="ctr">
              <a:buNone/>
              <a:defRPr/>
            </a:lvl3pPr>
            <a:lvl4pPr marL="1234247" indent="0" algn="ctr">
              <a:buNone/>
              <a:defRPr/>
            </a:lvl4pPr>
            <a:lvl5pPr marL="1645656" indent="0" algn="ctr">
              <a:buNone/>
              <a:defRPr/>
            </a:lvl5pPr>
            <a:lvl6pPr marL="2057071" indent="0" algn="ctr">
              <a:buNone/>
              <a:defRPr/>
            </a:lvl6pPr>
            <a:lvl7pPr marL="2468484" indent="0" algn="ctr">
              <a:buNone/>
              <a:defRPr/>
            </a:lvl7pPr>
            <a:lvl8pPr marL="2879899" indent="0" algn="ctr">
              <a:buNone/>
              <a:defRPr/>
            </a:lvl8pPr>
            <a:lvl9pPr marL="3291312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59C814BB-766F-6549-89BC-9961F3558D64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281"/>
            <a:ext cx="7772400" cy="147018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14"/>
            <a:ext cx="6400800" cy="1753077"/>
          </a:xfrm>
        </p:spPr>
        <p:txBody>
          <a:bodyPr/>
          <a:lstStyle>
            <a:lvl1pPr marL="0" indent="0" algn="ctr">
              <a:buNone/>
              <a:defRPr/>
            </a:lvl1pPr>
            <a:lvl2pPr marL="411424" indent="0" algn="ctr">
              <a:buNone/>
              <a:defRPr/>
            </a:lvl2pPr>
            <a:lvl3pPr marL="822839" indent="0" algn="ctr">
              <a:buNone/>
              <a:defRPr/>
            </a:lvl3pPr>
            <a:lvl4pPr marL="1234271" indent="0" algn="ctr">
              <a:buNone/>
              <a:defRPr/>
            </a:lvl4pPr>
            <a:lvl5pPr marL="1645689" indent="0" algn="ctr">
              <a:buNone/>
              <a:defRPr/>
            </a:lvl5pPr>
            <a:lvl6pPr marL="2057112" indent="0" algn="ctr">
              <a:buNone/>
              <a:defRPr/>
            </a:lvl6pPr>
            <a:lvl7pPr marL="2468534" indent="0" algn="ctr">
              <a:buNone/>
              <a:defRPr/>
            </a:lvl7pPr>
            <a:lvl8pPr marL="2879957" indent="0" algn="ctr">
              <a:buNone/>
              <a:defRPr/>
            </a:lvl8pPr>
            <a:lvl9pPr marL="3291378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59C814BB-766F-6549-89BC-9961F3558D64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270"/>
            <a:ext cx="7772400" cy="147018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3"/>
            <a:ext cx="6400800" cy="1753077"/>
          </a:xfrm>
        </p:spPr>
        <p:txBody>
          <a:bodyPr/>
          <a:lstStyle>
            <a:lvl1pPr marL="0" indent="0" algn="ctr">
              <a:buNone/>
              <a:defRPr/>
            </a:lvl1pPr>
            <a:lvl2pPr marL="411468" indent="0" algn="ctr">
              <a:buNone/>
              <a:defRPr/>
            </a:lvl2pPr>
            <a:lvl3pPr marL="822936" indent="0" algn="ctr">
              <a:buNone/>
              <a:defRPr/>
            </a:lvl3pPr>
            <a:lvl4pPr marL="1234403" indent="0" algn="ctr">
              <a:buNone/>
              <a:defRPr/>
            </a:lvl4pPr>
            <a:lvl5pPr marL="1645871" indent="0" algn="ctr">
              <a:buNone/>
              <a:defRPr/>
            </a:lvl5pPr>
            <a:lvl6pPr marL="2057339" indent="0" algn="ctr">
              <a:buNone/>
              <a:defRPr/>
            </a:lvl6pPr>
            <a:lvl7pPr marL="2468806" indent="0" algn="ctr">
              <a:buNone/>
              <a:defRPr/>
            </a:lvl7pPr>
            <a:lvl8pPr marL="2880274" indent="0" algn="ctr">
              <a:buNone/>
              <a:defRPr/>
            </a:lvl8pPr>
            <a:lvl9pPr marL="3291741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59C814BB-766F-6549-89BC-9961F3558D64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0D161-5A65-D54C-A2EA-A98C2B23D5B7}" type="datetimeFigureOut">
              <a:rPr lang="en-US" smtClean="0"/>
              <a:pPr/>
              <a:t>7/29/12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F144F-6660-A24F-9724-A16ABB2977A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9003979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0DEC283-DA66-C343-98F8-E6F1D9C85F84}" type="datetime1">
              <a:rPr lang="en-US"/>
              <a:pPr>
                <a:defRPr/>
              </a:pPr>
              <a:t>7/29/12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AD29399-7338-0142-A4F4-C5B9DC1AA9C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269"/>
            <a:ext cx="7772400" cy="147018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2"/>
            <a:ext cx="6400800" cy="1753077"/>
          </a:xfrm>
        </p:spPr>
        <p:txBody>
          <a:bodyPr/>
          <a:lstStyle>
            <a:lvl1pPr marL="0" indent="0" algn="ctr">
              <a:buNone/>
              <a:defRPr/>
            </a:lvl1pPr>
            <a:lvl2pPr marL="411472" indent="0" algn="ctr">
              <a:buNone/>
              <a:defRPr/>
            </a:lvl2pPr>
            <a:lvl3pPr marL="822944" indent="0" algn="ctr">
              <a:buNone/>
              <a:defRPr/>
            </a:lvl3pPr>
            <a:lvl4pPr marL="1234415" indent="0" algn="ctr">
              <a:buNone/>
              <a:defRPr/>
            </a:lvl4pPr>
            <a:lvl5pPr marL="1645888" indent="0" algn="ctr">
              <a:buNone/>
              <a:defRPr/>
            </a:lvl5pPr>
            <a:lvl6pPr marL="2057359" indent="0" algn="ctr">
              <a:buNone/>
              <a:defRPr/>
            </a:lvl6pPr>
            <a:lvl7pPr marL="2468831" indent="0" algn="ctr">
              <a:buNone/>
              <a:defRPr/>
            </a:lvl7pPr>
            <a:lvl8pPr marL="2880302" indent="0" algn="ctr">
              <a:buNone/>
              <a:defRPr/>
            </a:lvl8pPr>
            <a:lvl9pPr marL="3291774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373455E0-8309-A749-9CCF-624FB7AD7AD6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268"/>
            <a:ext cx="7772400" cy="147018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1"/>
            <a:ext cx="6400800" cy="1753077"/>
          </a:xfrm>
        </p:spPr>
        <p:txBody>
          <a:bodyPr/>
          <a:lstStyle>
            <a:lvl1pPr marL="0" indent="0" algn="ctr">
              <a:buNone/>
              <a:defRPr/>
            </a:lvl1pPr>
            <a:lvl2pPr marL="411476" indent="0" algn="ctr">
              <a:buNone/>
              <a:defRPr/>
            </a:lvl2pPr>
            <a:lvl3pPr marL="822952" indent="0" algn="ctr">
              <a:buNone/>
              <a:defRPr/>
            </a:lvl3pPr>
            <a:lvl4pPr marL="1234427" indent="0" algn="ctr">
              <a:buNone/>
              <a:defRPr/>
            </a:lvl4pPr>
            <a:lvl5pPr marL="1645904" indent="0" algn="ctr">
              <a:buNone/>
              <a:defRPr/>
            </a:lvl5pPr>
            <a:lvl6pPr marL="2057379" indent="0" algn="ctr">
              <a:buNone/>
              <a:defRPr/>
            </a:lvl6pPr>
            <a:lvl7pPr marL="2468856" indent="0" algn="ctr">
              <a:buNone/>
              <a:defRPr/>
            </a:lvl7pPr>
            <a:lvl8pPr marL="2880331" indent="0" algn="ctr">
              <a:buNone/>
              <a:defRPr/>
            </a:lvl8pPr>
            <a:lvl9pPr marL="3291807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373455E0-8309-A749-9CCF-624FB7AD7AD6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0D161-5A65-D54C-A2EA-A98C2B23D5B7}" type="datetimeFigureOut">
              <a:rPr lang="en-US" smtClean="0"/>
              <a:pPr/>
              <a:t>7/29/12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F144F-6660-A24F-9724-A16ABB2977A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17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5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2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24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37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49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61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74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85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98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0D161-5A65-D54C-A2EA-A98C2B23D5B7}" type="datetimeFigureOut">
              <a:rPr lang="en-US" smtClean="0"/>
              <a:pPr/>
              <a:t>7/29/12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F144F-6660-A24F-9724-A16ABB2977A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2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0D161-5A65-D54C-A2EA-A98C2B23D5B7}" type="datetimeFigureOut">
              <a:rPr lang="en-US" smtClean="0"/>
              <a:pPr/>
              <a:t>7/29/12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F144F-6660-A24F-9724-A16ABB2977A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24" indent="0">
              <a:buNone/>
              <a:defRPr sz="2000" b="1"/>
            </a:lvl2pPr>
            <a:lvl3pPr marL="914247" indent="0">
              <a:buNone/>
              <a:defRPr sz="1800" b="1"/>
            </a:lvl3pPr>
            <a:lvl4pPr marL="1371371" indent="0">
              <a:buNone/>
              <a:defRPr sz="1600" b="1"/>
            </a:lvl4pPr>
            <a:lvl5pPr marL="1828494" indent="0">
              <a:buNone/>
              <a:defRPr sz="1600" b="1"/>
            </a:lvl5pPr>
            <a:lvl6pPr marL="2285618" indent="0">
              <a:buNone/>
              <a:defRPr sz="1600" b="1"/>
            </a:lvl6pPr>
            <a:lvl7pPr marL="2742741" indent="0">
              <a:buNone/>
              <a:defRPr sz="1600" b="1"/>
            </a:lvl7pPr>
            <a:lvl8pPr marL="3199856" indent="0">
              <a:buNone/>
              <a:defRPr sz="1600" b="1"/>
            </a:lvl8pPr>
            <a:lvl9pPr marL="3656984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42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24" indent="0">
              <a:buNone/>
              <a:defRPr sz="2000" b="1"/>
            </a:lvl2pPr>
            <a:lvl3pPr marL="914247" indent="0">
              <a:buNone/>
              <a:defRPr sz="1800" b="1"/>
            </a:lvl3pPr>
            <a:lvl4pPr marL="1371371" indent="0">
              <a:buNone/>
              <a:defRPr sz="1600" b="1"/>
            </a:lvl4pPr>
            <a:lvl5pPr marL="1828494" indent="0">
              <a:buNone/>
              <a:defRPr sz="1600" b="1"/>
            </a:lvl5pPr>
            <a:lvl6pPr marL="2285618" indent="0">
              <a:buNone/>
              <a:defRPr sz="1600" b="1"/>
            </a:lvl6pPr>
            <a:lvl7pPr marL="2742741" indent="0">
              <a:buNone/>
              <a:defRPr sz="1600" b="1"/>
            </a:lvl7pPr>
            <a:lvl8pPr marL="3199856" indent="0">
              <a:buNone/>
              <a:defRPr sz="1600" b="1"/>
            </a:lvl8pPr>
            <a:lvl9pPr marL="3656984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42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0D161-5A65-D54C-A2EA-A98C2B23D5B7}" type="datetimeFigureOut">
              <a:rPr lang="en-US" smtClean="0"/>
              <a:pPr/>
              <a:t>7/29/12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F144F-6660-A24F-9724-A16ABB2977A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0D161-5A65-D54C-A2EA-A98C2B23D5B7}" type="datetimeFigureOut">
              <a:rPr lang="en-US" smtClean="0"/>
              <a:pPr/>
              <a:t>7/29/12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F144F-6660-A24F-9724-A16ABB2977A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0D161-5A65-D54C-A2EA-A98C2B23D5B7}" type="datetimeFigureOut">
              <a:rPr lang="en-US" smtClean="0"/>
              <a:pPr/>
              <a:t>7/29/12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F144F-6660-A24F-9724-A16ABB2977A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5" y="273053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67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5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24" indent="0">
              <a:buNone/>
              <a:defRPr sz="1200"/>
            </a:lvl2pPr>
            <a:lvl3pPr marL="914247" indent="0">
              <a:buNone/>
              <a:defRPr sz="1000"/>
            </a:lvl3pPr>
            <a:lvl4pPr marL="1371371" indent="0">
              <a:buNone/>
              <a:defRPr sz="900"/>
            </a:lvl4pPr>
            <a:lvl5pPr marL="1828494" indent="0">
              <a:buNone/>
              <a:defRPr sz="900"/>
            </a:lvl5pPr>
            <a:lvl6pPr marL="2285618" indent="0">
              <a:buNone/>
              <a:defRPr sz="900"/>
            </a:lvl6pPr>
            <a:lvl7pPr marL="2742741" indent="0">
              <a:buNone/>
              <a:defRPr sz="900"/>
            </a:lvl7pPr>
            <a:lvl8pPr marL="3199856" indent="0">
              <a:buNone/>
              <a:defRPr sz="900"/>
            </a:lvl8pPr>
            <a:lvl9pPr marL="3656984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0D161-5A65-D54C-A2EA-A98C2B23D5B7}" type="datetimeFigureOut">
              <a:rPr lang="en-US" smtClean="0"/>
              <a:pPr/>
              <a:t>7/29/12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F144F-6660-A24F-9724-A16ABB2977A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24" indent="0">
              <a:buNone/>
              <a:defRPr sz="2800"/>
            </a:lvl2pPr>
            <a:lvl3pPr marL="914247" indent="0">
              <a:buNone/>
              <a:defRPr sz="2400"/>
            </a:lvl3pPr>
            <a:lvl4pPr marL="1371371" indent="0">
              <a:buNone/>
              <a:defRPr sz="2000"/>
            </a:lvl4pPr>
            <a:lvl5pPr marL="1828494" indent="0">
              <a:buNone/>
              <a:defRPr sz="2000"/>
            </a:lvl5pPr>
            <a:lvl6pPr marL="2285618" indent="0">
              <a:buNone/>
              <a:defRPr sz="2000"/>
            </a:lvl6pPr>
            <a:lvl7pPr marL="2742741" indent="0">
              <a:buNone/>
              <a:defRPr sz="2000"/>
            </a:lvl7pPr>
            <a:lvl8pPr marL="3199856" indent="0">
              <a:buNone/>
              <a:defRPr sz="2000"/>
            </a:lvl8pPr>
            <a:lvl9pPr marL="3656984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124" indent="0">
              <a:buNone/>
              <a:defRPr sz="1200"/>
            </a:lvl2pPr>
            <a:lvl3pPr marL="914247" indent="0">
              <a:buNone/>
              <a:defRPr sz="1000"/>
            </a:lvl3pPr>
            <a:lvl4pPr marL="1371371" indent="0">
              <a:buNone/>
              <a:defRPr sz="900"/>
            </a:lvl4pPr>
            <a:lvl5pPr marL="1828494" indent="0">
              <a:buNone/>
              <a:defRPr sz="900"/>
            </a:lvl5pPr>
            <a:lvl6pPr marL="2285618" indent="0">
              <a:buNone/>
              <a:defRPr sz="900"/>
            </a:lvl6pPr>
            <a:lvl7pPr marL="2742741" indent="0">
              <a:buNone/>
              <a:defRPr sz="900"/>
            </a:lvl7pPr>
            <a:lvl8pPr marL="3199856" indent="0">
              <a:buNone/>
              <a:defRPr sz="900"/>
            </a:lvl8pPr>
            <a:lvl9pPr marL="3656984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0D161-5A65-D54C-A2EA-A98C2B23D5B7}" type="datetimeFigureOut">
              <a:rPr lang="en-US" smtClean="0"/>
              <a:pPr/>
              <a:t>7/29/12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F144F-6660-A24F-9724-A16ABB2977A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6.xml"/><Relationship Id="rId3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theme" Target="../theme/theme6.xml"/></Relationships>
</file>

<file path=ppt/slideMasters/_rels/slideMaster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theme" Target="../theme/theme7.xml"/></Relationships>
</file>

<file path=ppt/slideMasters/_rels/slideMaster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theme" Target="../theme/theme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36" tIns="45716" rIns="91436" bIns="45716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36" tIns="45716" rIns="91436" bIns="45716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2" y="6356352"/>
            <a:ext cx="2133600" cy="365125"/>
          </a:xfrm>
          <a:prstGeom prst="rect">
            <a:avLst/>
          </a:prstGeom>
        </p:spPr>
        <p:txBody>
          <a:bodyPr vert="horz" lIns="91436" tIns="45716" rIns="91436" bIns="45716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C0D161-5A65-D54C-A2EA-A98C2B23D5B7}" type="datetimeFigureOut">
              <a:rPr lang="en-US" smtClean="0"/>
              <a:pPr/>
              <a:t>7/29/12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5" y="6356352"/>
            <a:ext cx="2895600" cy="365125"/>
          </a:xfrm>
          <a:prstGeom prst="rect">
            <a:avLst/>
          </a:prstGeom>
        </p:spPr>
        <p:txBody>
          <a:bodyPr vert="horz" lIns="91436" tIns="45716" rIns="91436" bIns="45716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36" tIns="45716" rIns="91436" bIns="45716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DF144F-6660-A24F-9724-A16ABB2977AE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124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42" indent="-342842" algn="l" defTabSz="457124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822" indent="-285699" algn="l" defTabSz="457124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808" indent="-228561" algn="l" defTabSz="457124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928" indent="-228561" algn="l" defTabSz="457124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051" indent="-228561" algn="l" defTabSz="457124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175" indent="-228561" algn="l" defTabSz="457124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297" indent="-228561" algn="l" defTabSz="457124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418" indent="-228561" algn="l" defTabSz="457124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537" indent="-228561" algn="l" defTabSz="457124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24" algn="l" defTabSz="4571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7" algn="l" defTabSz="4571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71" algn="l" defTabSz="4571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494" algn="l" defTabSz="4571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18" algn="l" defTabSz="4571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41" algn="l" defTabSz="4571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856" algn="l" defTabSz="4571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984" algn="l" defTabSz="4571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8649"/>
            <a:ext cx="7772400" cy="11444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2292" tIns="41148" rIns="82292" bIns="4114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0249"/>
            <a:ext cx="7772400" cy="41162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2292" tIns="41148" rIns="82292" bIns="4114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7928"/>
            <a:ext cx="1905953" cy="4586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2292" tIns="41148" rIns="82292" bIns="41148" numCol="1" anchor="t" anchorCtr="0" compatLnSpc="1">
            <a:prstTxWarp prst="textNoShape">
              <a:avLst/>
            </a:prstTxWarp>
          </a:bodyPr>
          <a:lstStyle>
            <a:lvl1pPr>
              <a:defRPr sz="1300"/>
            </a:lvl1pPr>
          </a:lstStyle>
          <a:p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3248" y="6247928"/>
            <a:ext cx="2897505" cy="4586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2292" tIns="41148" rIns="82292" bIns="41148" numCol="1" anchor="t" anchorCtr="0" compatLnSpc="1">
            <a:prstTxWarp prst="textNoShape">
              <a:avLst/>
            </a:prstTxWarp>
          </a:bodyPr>
          <a:lstStyle>
            <a:lvl1pPr algn="ctr">
              <a:defRPr sz="1300"/>
            </a:lvl1pPr>
          </a:lstStyle>
          <a:p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2251" y="6247928"/>
            <a:ext cx="1907382" cy="4586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2292" tIns="41148" rIns="82292" bIns="41148" numCol="1" anchor="t" anchorCtr="0" compatLnSpc="1">
            <a:prstTxWarp prst="textNoShape">
              <a:avLst/>
            </a:prstTxWarp>
          </a:bodyPr>
          <a:lstStyle>
            <a:lvl1pPr algn="r">
              <a:defRPr sz="1300"/>
            </a:lvl1pPr>
          </a:lstStyle>
          <a:p>
            <a:fld id="{0E27ACCE-F793-C94A-B3C1-05D6871A26F6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xStyles>
    <p:titleStyle>
      <a:lvl1pPr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imes New Roman" charset="0"/>
        </a:defRPr>
      </a:lvl2pPr>
      <a:lvl3pPr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imes New Roman" charset="0"/>
        </a:defRPr>
      </a:lvl3pPr>
      <a:lvl4pPr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imes New Roman" charset="0"/>
        </a:defRPr>
      </a:lvl4pPr>
      <a:lvl5pPr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imes New Roman" charset="0"/>
        </a:defRPr>
      </a:lvl5pPr>
      <a:lvl6pPr marL="411412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imes New Roman" charset="0"/>
        </a:defRPr>
      </a:lvl6pPr>
      <a:lvl7pPr marL="822812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imes New Roman" charset="0"/>
        </a:defRPr>
      </a:lvl7pPr>
      <a:lvl8pPr marL="1234235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imes New Roman" charset="0"/>
        </a:defRPr>
      </a:lvl8pPr>
      <a:lvl9pPr marL="1645639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imes New Roman" charset="0"/>
        </a:defRPr>
      </a:lvl9pPr>
    </p:titleStyle>
    <p:bodyStyle>
      <a:lvl1pPr marL="308559" indent="-308559" algn="l" rtl="0" fontAlgn="base">
        <a:spcBef>
          <a:spcPct val="20000"/>
        </a:spcBef>
        <a:spcAft>
          <a:spcPct val="0"/>
        </a:spcAft>
        <a:buChar char="•"/>
        <a:defRPr sz="2900">
          <a:solidFill>
            <a:schemeClr val="tx1"/>
          </a:solidFill>
          <a:latin typeface="+mn-lt"/>
          <a:ea typeface="+mn-ea"/>
          <a:cs typeface="+mn-cs"/>
        </a:defRPr>
      </a:lvl1pPr>
      <a:lvl2pPr marL="668541" indent="-257132" algn="l" rtl="0" fontAlgn="base">
        <a:spcBef>
          <a:spcPct val="20000"/>
        </a:spcBef>
        <a:spcAft>
          <a:spcPct val="0"/>
        </a:spcAft>
        <a:buChar char="–"/>
        <a:defRPr sz="2500">
          <a:solidFill>
            <a:schemeClr val="tx1"/>
          </a:solidFill>
          <a:latin typeface="+mn-lt"/>
          <a:ea typeface="ＭＳ Ｐゴシック" charset="-128"/>
        </a:defRPr>
      </a:lvl2pPr>
      <a:lvl3pPr marL="1028528" indent="-205706" algn="l" rtl="0" fontAlgn="base">
        <a:spcBef>
          <a:spcPct val="20000"/>
        </a:spcBef>
        <a:spcAft>
          <a:spcPct val="0"/>
        </a:spcAft>
        <a:buChar char="•"/>
        <a:defRPr sz="2200">
          <a:solidFill>
            <a:schemeClr val="tx1"/>
          </a:solidFill>
          <a:latin typeface="+mn-lt"/>
          <a:ea typeface="ＭＳ Ｐゴシック" charset="-128"/>
        </a:defRPr>
      </a:lvl3pPr>
      <a:lvl4pPr marL="1439935" indent="-205706" algn="l" rtl="0" fontAlgn="base">
        <a:spcBef>
          <a:spcPct val="20000"/>
        </a:spcBef>
        <a:spcAft>
          <a:spcPct val="0"/>
        </a:spcAft>
        <a:buChar char="–"/>
        <a:defRPr sz="1800">
          <a:solidFill>
            <a:schemeClr val="tx1"/>
          </a:solidFill>
          <a:latin typeface="+mn-lt"/>
          <a:ea typeface="ＭＳ Ｐゴシック" charset="-128"/>
        </a:defRPr>
      </a:lvl4pPr>
      <a:lvl5pPr marL="1851350" indent="-205706" algn="l" rtl="0" fontAlgn="base">
        <a:spcBef>
          <a:spcPct val="20000"/>
        </a:spcBef>
        <a:spcAft>
          <a:spcPct val="0"/>
        </a:spcAft>
        <a:buChar char="»"/>
        <a:defRPr sz="1800">
          <a:solidFill>
            <a:schemeClr val="tx1"/>
          </a:solidFill>
          <a:latin typeface="+mn-lt"/>
          <a:ea typeface="ＭＳ Ｐゴシック" charset="-128"/>
        </a:defRPr>
      </a:lvl5pPr>
      <a:lvl6pPr marL="2262758" indent="-205706" algn="l" rtl="0" fontAlgn="base">
        <a:spcBef>
          <a:spcPct val="20000"/>
        </a:spcBef>
        <a:spcAft>
          <a:spcPct val="0"/>
        </a:spcAft>
        <a:buChar char="»"/>
        <a:defRPr sz="1800">
          <a:solidFill>
            <a:schemeClr val="tx1"/>
          </a:solidFill>
          <a:latin typeface="+mn-lt"/>
          <a:ea typeface="ＭＳ Ｐゴシック" charset="-128"/>
        </a:defRPr>
      </a:lvl6pPr>
      <a:lvl7pPr marL="2674161" indent="-205706" algn="l" rtl="0" fontAlgn="base">
        <a:spcBef>
          <a:spcPct val="20000"/>
        </a:spcBef>
        <a:spcAft>
          <a:spcPct val="0"/>
        </a:spcAft>
        <a:buChar char="»"/>
        <a:defRPr sz="1800">
          <a:solidFill>
            <a:schemeClr val="tx1"/>
          </a:solidFill>
          <a:latin typeface="+mn-lt"/>
          <a:ea typeface="ＭＳ Ｐゴシック" charset="-128"/>
        </a:defRPr>
      </a:lvl7pPr>
      <a:lvl8pPr marL="3085575" indent="-205706" algn="l" rtl="0" fontAlgn="base">
        <a:spcBef>
          <a:spcPct val="20000"/>
        </a:spcBef>
        <a:spcAft>
          <a:spcPct val="0"/>
        </a:spcAft>
        <a:buChar char="»"/>
        <a:defRPr sz="1800">
          <a:solidFill>
            <a:schemeClr val="tx1"/>
          </a:solidFill>
          <a:latin typeface="+mn-lt"/>
          <a:ea typeface="ＭＳ Ｐゴシック" charset="-128"/>
        </a:defRPr>
      </a:lvl8pPr>
      <a:lvl9pPr marL="3496985" indent="-205706" algn="l" rtl="0" fontAlgn="base">
        <a:spcBef>
          <a:spcPct val="20000"/>
        </a:spcBef>
        <a:spcAft>
          <a:spcPct val="0"/>
        </a:spcAft>
        <a:buChar char="»"/>
        <a:defRPr sz="18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11412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12" algn="l" defTabSz="411412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22812" algn="l" defTabSz="411412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34235" algn="l" defTabSz="411412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645639" algn="l" defTabSz="411412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57051" algn="l" defTabSz="411412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468460" algn="l" defTabSz="411412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879870" algn="l" defTabSz="411412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291279" algn="l" defTabSz="411412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8649"/>
            <a:ext cx="7772400" cy="11444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2292" tIns="41148" rIns="82292" bIns="4114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0249"/>
            <a:ext cx="7772400" cy="41162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2292" tIns="41148" rIns="82292" bIns="4114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7928"/>
            <a:ext cx="1905953" cy="4586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2292" tIns="41148" rIns="82292" bIns="41148" numCol="1" anchor="t" anchorCtr="0" compatLnSpc="1">
            <a:prstTxWarp prst="textNoShape">
              <a:avLst/>
            </a:prstTxWarp>
          </a:bodyPr>
          <a:lstStyle>
            <a:lvl1pPr>
              <a:defRPr sz="1300"/>
            </a:lvl1pPr>
          </a:lstStyle>
          <a:p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3248" y="6247928"/>
            <a:ext cx="2897505" cy="4586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2292" tIns="41148" rIns="82292" bIns="41148" numCol="1" anchor="t" anchorCtr="0" compatLnSpc="1">
            <a:prstTxWarp prst="textNoShape">
              <a:avLst/>
            </a:prstTxWarp>
          </a:bodyPr>
          <a:lstStyle>
            <a:lvl1pPr algn="ctr">
              <a:defRPr sz="1300"/>
            </a:lvl1pPr>
          </a:lstStyle>
          <a:p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2251" y="6247928"/>
            <a:ext cx="1907382" cy="4586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2292" tIns="41148" rIns="82292" bIns="41148" numCol="1" anchor="t" anchorCtr="0" compatLnSpc="1">
            <a:prstTxWarp prst="textNoShape">
              <a:avLst/>
            </a:prstTxWarp>
          </a:bodyPr>
          <a:lstStyle>
            <a:lvl1pPr algn="r">
              <a:defRPr sz="1300"/>
            </a:lvl1pPr>
          </a:lstStyle>
          <a:p>
            <a:fld id="{0E27ACCE-F793-C94A-B3C1-05D6871A26F6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</p:sldLayoutIdLst>
  <p:txStyles>
    <p:titleStyle>
      <a:lvl1pPr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imes New Roman" charset="0"/>
        </a:defRPr>
      </a:lvl2pPr>
      <a:lvl3pPr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imes New Roman" charset="0"/>
        </a:defRPr>
      </a:lvl3pPr>
      <a:lvl4pPr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imes New Roman" charset="0"/>
        </a:defRPr>
      </a:lvl4pPr>
      <a:lvl5pPr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imes New Roman" charset="0"/>
        </a:defRPr>
      </a:lvl5pPr>
      <a:lvl6pPr marL="41142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imes New Roman" charset="0"/>
        </a:defRPr>
      </a:lvl6pPr>
      <a:lvl7pPr marL="82283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imes New Roman" charset="0"/>
        </a:defRPr>
      </a:lvl7pPr>
      <a:lvl8pPr marL="1234259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imes New Roman" charset="0"/>
        </a:defRPr>
      </a:lvl8pPr>
      <a:lvl9pPr marL="1645673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imes New Roman" charset="0"/>
        </a:defRPr>
      </a:lvl9pPr>
    </p:titleStyle>
    <p:bodyStyle>
      <a:lvl1pPr marL="308565" indent="-308565" algn="l" rtl="0" fontAlgn="base">
        <a:spcBef>
          <a:spcPct val="20000"/>
        </a:spcBef>
        <a:spcAft>
          <a:spcPct val="0"/>
        </a:spcAft>
        <a:buChar char="•"/>
        <a:defRPr sz="2900">
          <a:solidFill>
            <a:schemeClr val="tx1"/>
          </a:solidFill>
          <a:latin typeface="+mn-lt"/>
          <a:ea typeface="+mn-ea"/>
          <a:cs typeface="+mn-cs"/>
        </a:defRPr>
      </a:lvl1pPr>
      <a:lvl2pPr marL="668554" indent="-257136" algn="l" rtl="0" fontAlgn="base">
        <a:spcBef>
          <a:spcPct val="20000"/>
        </a:spcBef>
        <a:spcAft>
          <a:spcPct val="0"/>
        </a:spcAft>
        <a:buChar char="–"/>
        <a:defRPr sz="2500">
          <a:solidFill>
            <a:schemeClr val="tx1"/>
          </a:solidFill>
          <a:latin typeface="+mn-lt"/>
          <a:ea typeface="ＭＳ Ｐゴシック" charset="-128"/>
        </a:defRPr>
      </a:lvl2pPr>
      <a:lvl3pPr marL="1028548" indent="-205710" algn="l" rtl="0" fontAlgn="base">
        <a:spcBef>
          <a:spcPct val="20000"/>
        </a:spcBef>
        <a:spcAft>
          <a:spcPct val="0"/>
        </a:spcAft>
        <a:buChar char="•"/>
        <a:defRPr sz="2200">
          <a:solidFill>
            <a:schemeClr val="tx1"/>
          </a:solidFill>
          <a:latin typeface="+mn-lt"/>
          <a:ea typeface="ＭＳ Ｐゴシック" charset="-128"/>
        </a:defRPr>
      </a:lvl3pPr>
      <a:lvl4pPr marL="1439964" indent="-205710" algn="l" rtl="0" fontAlgn="base">
        <a:spcBef>
          <a:spcPct val="20000"/>
        </a:spcBef>
        <a:spcAft>
          <a:spcPct val="0"/>
        </a:spcAft>
        <a:buChar char="–"/>
        <a:defRPr sz="1800">
          <a:solidFill>
            <a:schemeClr val="tx1"/>
          </a:solidFill>
          <a:latin typeface="+mn-lt"/>
          <a:ea typeface="ＭＳ Ｐゴシック" charset="-128"/>
        </a:defRPr>
      </a:lvl4pPr>
      <a:lvl5pPr marL="1851386" indent="-205710" algn="l" rtl="0" fontAlgn="base">
        <a:spcBef>
          <a:spcPct val="20000"/>
        </a:spcBef>
        <a:spcAft>
          <a:spcPct val="0"/>
        </a:spcAft>
        <a:buChar char="»"/>
        <a:defRPr sz="1800">
          <a:solidFill>
            <a:schemeClr val="tx1"/>
          </a:solidFill>
          <a:latin typeface="+mn-lt"/>
          <a:ea typeface="ＭＳ Ｐゴシック" charset="-128"/>
        </a:defRPr>
      </a:lvl5pPr>
      <a:lvl6pPr marL="2262803" indent="-205710" algn="l" rtl="0" fontAlgn="base">
        <a:spcBef>
          <a:spcPct val="20000"/>
        </a:spcBef>
        <a:spcAft>
          <a:spcPct val="0"/>
        </a:spcAft>
        <a:buChar char="»"/>
        <a:defRPr sz="1800">
          <a:solidFill>
            <a:schemeClr val="tx1"/>
          </a:solidFill>
          <a:latin typeface="+mn-lt"/>
          <a:ea typeface="ＭＳ Ｐゴシック" charset="-128"/>
        </a:defRPr>
      </a:lvl6pPr>
      <a:lvl7pPr marL="2674215" indent="-205710" algn="l" rtl="0" fontAlgn="base">
        <a:spcBef>
          <a:spcPct val="20000"/>
        </a:spcBef>
        <a:spcAft>
          <a:spcPct val="0"/>
        </a:spcAft>
        <a:buChar char="»"/>
        <a:defRPr sz="1800">
          <a:solidFill>
            <a:schemeClr val="tx1"/>
          </a:solidFill>
          <a:latin typeface="+mn-lt"/>
          <a:ea typeface="ＭＳ Ｐゴシック" charset="-128"/>
        </a:defRPr>
      </a:lvl7pPr>
      <a:lvl8pPr marL="3085637" indent="-205710" algn="l" rtl="0" fontAlgn="base">
        <a:spcBef>
          <a:spcPct val="20000"/>
        </a:spcBef>
        <a:spcAft>
          <a:spcPct val="0"/>
        </a:spcAft>
        <a:buChar char="»"/>
        <a:defRPr sz="1800">
          <a:solidFill>
            <a:schemeClr val="tx1"/>
          </a:solidFill>
          <a:latin typeface="+mn-lt"/>
          <a:ea typeface="ＭＳ Ｐゴシック" charset="-128"/>
        </a:defRPr>
      </a:lvl8pPr>
      <a:lvl9pPr marL="3497055" indent="-205710" algn="l" rtl="0" fontAlgn="base">
        <a:spcBef>
          <a:spcPct val="20000"/>
        </a:spcBef>
        <a:spcAft>
          <a:spcPct val="0"/>
        </a:spcAft>
        <a:buChar char="»"/>
        <a:defRPr sz="18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1142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20" algn="l" defTabSz="41142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22830" algn="l" defTabSz="41142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34259" algn="l" defTabSz="41142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645673" algn="l" defTabSz="41142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57091" algn="l" defTabSz="41142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468509" algn="l" defTabSz="41142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879928" algn="l" defTabSz="41142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291345" algn="l" defTabSz="41142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8649"/>
            <a:ext cx="7772400" cy="11444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2292" tIns="41148" rIns="82292" bIns="4114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0249"/>
            <a:ext cx="7772400" cy="41162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2292" tIns="41148" rIns="82292" bIns="4114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7928"/>
            <a:ext cx="1905953" cy="4586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2292" tIns="41148" rIns="82292" bIns="41148" numCol="1" anchor="t" anchorCtr="0" compatLnSpc="1">
            <a:prstTxWarp prst="textNoShape">
              <a:avLst/>
            </a:prstTxWarp>
          </a:bodyPr>
          <a:lstStyle>
            <a:lvl1pPr>
              <a:defRPr sz="1300"/>
            </a:lvl1pPr>
          </a:lstStyle>
          <a:p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3248" y="6247928"/>
            <a:ext cx="2897505" cy="4586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2292" tIns="41148" rIns="82292" bIns="41148" numCol="1" anchor="t" anchorCtr="0" compatLnSpc="1">
            <a:prstTxWarp prst="textNoShape">
              <a:avLst/>
            </a:prstTxWarp>
          </a:bodyPr>
          <a:lstStyle>
            <a:lvl1pPr algn="ctr">
              <a:defRPr sz="1300"/>
            </a:lvl1pPr>
          </a:lstStyle>
          <a:p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2251" y="6247928"/>
            <a:ext cx="1907382" cy="4586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2292" tIns="41148" rIns="82292" bIns="41148" numCol="1" anchor="t" anchorCtr="0" compatLnSpc="1">
            <a:prstTxWarp prst="textNoShape">
              <a:avLst/>
            </a:prstTxWarp>
          </a:bodyPr>
          <a:lstStyle>
            <a:lvl1pPr algn="r">
              <a:defRPr sz="1300"/>
            </a:lvl1pPr>
          </a:lstStyle>
          <a:p>
            <a:fld id="{0E27ACCE-F793-C94A-B3C1-05D6871A26F6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</p:sldLayoutIdLst>
  <p:txStyles>
    <p:titleStyle>
      <a:lvl1pPr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imes New Roman" charset="0"/>
        </a:defRPr>
      </a:lvl2pPr>
      <a:lvl3pPr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imes New Roman" charset="0"/>
        </a:defRPr>
      </a:lvl3pPr>
      <a:lvl4pPr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imes New Roman" charset="0"/>
        </a:defRPr>
      </a:lvl4pPr>
      <a:lvl5pPr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imes New Roman" charset="0"/>
        </a:defRPr>
      </a:lvl5pPr>
      <a:lvl6pPr marL="411428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imes New Roman" charset="0"/>
        </a:defRPr>
      </a:lvl6pPr>
      <a:lvl7pPr marL="822848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imes New Roman" charset="0"/>
        </a:defRPr>
      </a:lvl7pPr>
      <a:lvl8pPr marL="1234283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imes New Roman" charset="0"/>
        </a:defRPr>
      </a:lvl8pPr>
      <a:lvl9pPr marL="1645705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imes New Roman" charset="0"/>
        </a:defRPr>
      </a:lvl9pPr>
    </p:titleStyle>
    <p:bodyStyle>
      <a:lvl1pPr marL="308571" indent="-308571" algn="l" rtl="0" fontAlgn="base">
        <a:spcBef>
          <a:spcPct val="20000"/>
        </a:spcBef>
        <a:spcAft>
          <a:spcPct val="0"/>
        </a:spcAft>
        <a:buChar char="•"/>
        <a:defRPr sz="2900">
          <a:solidFill>
            <a:schemeClr val="tx1"/>
          </a:solidFill>
          <a:latin typeface="+mn-lt"/>
          <a:ea typeface="+mn-ea"/>
          <a:cs typeface="+mn-cs"/>
        </a:defRPr>
      </a:lvl1pPr>
      <a:lvl2pPr marL="668568" indent="-257142" algn="l" rtl="0" fontAlgn="base">
        <a:spcBef>
          <a:spcPct val="20000"/>
        </a:spcBef>
        <a:spcAft>
          <a:spcPct val="0"/>
        </a:spcAft>
        <a:buChar char="–"/>
        <a:defRPr sz="2500">
          <a:solidFill>
            <a:schemeClr val="tx1"/>
          </a:solidFill>
          <a:latin typeface="+mn-lt"/>
          <a:ea typeface="ＭＳ Ｐゴシック" charset="-128"/>
        </a:defRPr>
      </a:lvl2pPr>
      <a:lvl3pPr marL="1028568" indent="-205714" algn="l" rtl="0" fontAlgn="base">
        <a:spcBef>
          <a:spcPct val="20000"/>
        </a:spcBef>
        <a:spcAft>
          <a:spcPct val="0"/>
        </a:spcAft>
        <a:buChar char="•"/>
        <a:defRPr sz="2200">
          <a:solidFill>
            <a:schemeClr val="tx1"/>
          </a:solidFill>
          <a:latin typeface="+mn-lt"/>
          <a:ea typeface="ＭＳ Ｐゴシック" charset="-128"/>
        </a:defRPr>
      </a:lvl3pPr>
      <a:lvl4pPr marL="1439993" indent="-205714" algn="l" rtl="0" fontAlgn="base">
        <a:spcBef>
          <a:spcPct val="20000"/>
        </a:spcBef>
        <a:spcAft>
          <a:spcPct val="0"/>
        </a:spcAft>
        <a:buChar char="–"/>
        <a:defRPr sz="1800">
          <a:solidFill>
            <a:schemeClr val="tx1"/>
          </a:solidFill>
          <a:latin typeface="+mn-lt"/>
          <a:ea typeface="ＭＳ Ｐゴシック" charset="-128"/>
        </a:defRPr>
      </a:lvl4pPr>
      <a:lvl5pPr marL="1851422" indent="-205714" algn="l" rtl="0" fontAlgn="base">
        <a:spcBef>
          <a:spcPct val="20000"/>
        </a:spcBef>
        <a:spcAft>
          <a:spcPct val="0"/>
        </a:spcAft>
        <a:buChar char="»"/>
        <a:defRPr sz="1800">
          <a:solidFill>
            <a:schemeClr val="tx1"/>
          </a:solidFill>
          <a:latin typeface="+mn-lt"/>
          <a:ea typeface="ＭＳ Ｐゴシック" charset="-128"/>
        </a:defRPr>
      </a:lvl5pPr>
      <a:lvl6pPr marL="2262848" indent="-205714" algn="l" rtl="0" fontAlgn="base">
        <a:spcBef>
          <a:spcPct val="20000"/>
        </a:spcBef>
        <a:spcAft>
          <a:spcPct val="0"/>
        </a:spcAft>
        <a:buChar char="»"/>
        <a:defRPr sz="1800">
          <a:solidFill>
            <a:schemeClr val="tx1"/>
          </a:solidFill>
          <a:latin typeface="+mn-lt"/>
          <a:ea typeface="ＭＳ Ｐゴシック" charset="-128"/>
        </a:defRPr>
      </a:lvl6pPr>
      <a:lvl7pPr marL="2674269" indent="-205714" algn="l" rtl="0" fontAlgn="base">
        <a:spcBef>
          <a:spcPct val="20000"/>
        </a:spcBef>
        <a:spcAft>
          <a:spcPct val="0"/>
        </a:spcAft>
        <a:buChar char="»"/>
        <a:defRPr sz="1800">
          <a:solidFill>
            <a:schemeClr val="tx1"/>
          </a:solidFill>
          <a:latin typeface="+mn-lt"/>
          <a:ea typeface="ＭＳ Ｐゴシック" charset="-128"/>
        </a:defRPr>
      </a:lvl7pPr>
      <a:lvl8pPr marL="3085698" indent="-205714" algn="l" rtl="0" fontAlgn="base">
        <a:spcBef>
          <a:spcPct val="20000"/>
        </a:spcBef>
        <a:spcAft>
          <a:spcPct val="0"/>
        </a:spcAft>
        <a:buChar char="»"/>
        <a:defRPr sz="1800">
          <a:solidFill>
            <a:schemeClr val="tx1"/>
          </a:solidFill>
          <a:latin typeface="+mn-lt"/>
          <a:ea typeface="ＭＳ Ｐゴシック" charset="-128"/>
        </a:defRPr>
      </a:lvl8pPr>
      <a:lvl9pPr marL="3497125" indent="-205714" algn="l" rtl="0" fontAlgn="base">
        <a:spcBef>
          <a:spcPct val="20000"/>
        </a:spcBef>
        <a:spcAft>
          <a:spcPct val="0"/>
        </a:spcAft>
        <a:buChar char="»"/>
        <a:defRPr sz="18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1142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28" algn="l" defTabSz="41142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22848" algn="l" defTabSz="41142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34283" algn="l" defTabSz="41142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645705" algn="l" defTabSz="41142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57133" algn="l" defTabSz="41142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468559" algn="l" defTabSz="41142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879986" algn="l" defTabSz="41142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291411" algn="l" defTabSz="41142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8649"/>
            <a:ext cx="7772400" cy="11444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2294" tIns="41148" rIns="82294" bIns="4114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0249"/>
            <a:ext cx="7772400" cy="41162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2294" tIns="41148" rIns="82294" bIns="4114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7927"/>
            <a:ext cx="1905953" cy="4586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2294" tIns="41148" rIns="82294" bIns="41148" numCol="1" anchor="t" anchorCtr="0" compatLnSpc="1">
            <a:prstTxWarp prst="textNoShape">
              <a:avLst/>
            </a:prstTxWarp>
          </a:bodyPr>
          <a:lstStyle>
            <a:lvl1pPr>
              <a:defRPr sz="1300"/>
            </a:lvl1pPr>
          </a:lstStyle>
          <a:p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3248" y="6247927"/>
            <a:ext cx="2897505" cy="4586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2294" tIns="41148" rIns="82294" bIns="41148" numCol="1" anchor="t" anchorCtr="0" compatLnSpc="1">
            <a:prstTxWarp prst="textNoShape">
              <a:avLst/>
            </a:prstTxWarp>
          </a:bodyPr>
          <a:lstStyle>
            <a:lvl1pPr algn="ctr">
              <a:defRPr sz="1300"/>
            </a:lvl1pPr>
          </a:lstStyle>
          <a:p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2250" y="6247927"/>
            <a:ext cx="1907382" cy="4586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2294" tIns="41148" rIns="82294" bIns="41148" numCol="1" anchor="t" anchorCtr="0" compatLnSpc="1">
            <a:prstTxWarp prst="textNoShape">
              <a:avLst/>
            </a:prstTxWarp>
          </a:bodyPr>
          <a:lstStyle>
            <a:lvl1pPr algn="r">
              <a:defRPr sz="1300"/>
            </a:lvl1pPr>
          </a:lstStyle>
          <a:p>
            <a:fld id="{0E27ACCE-F793-C94A-B3C1-05D6871A26F6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6" r:id="rId2"/>
  </p:sldLayoutIdLst>
  <p:txStyles>
    <p:titleStyle>
      <a:lvl1pPr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imes New Roman" charset="0"/>
        </a:defRPr>
      </a:lvl2pPr>
      <a:lvl3pPr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imes New Roman" charset="0"/>
        </a:defRPr>
      </a:lvl3pPr>
      <a:lvl4pPr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imes New Roman" charset="0"/>
        </a:defRPr>
      </a:lvl4pPr>
      <a:lvl5pPr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imes New Roman" charset="0"/>
        </a:defRPr>
      </a:lvl5pPr>
      <a:lvl6pPr marL="411472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imes New Roman" charset="0"/>
        </a:defRPr>
      </a:lvl6pPr>
      <a:lvl7pPr marL="822944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imes New Roman" charset="0"/>
        </a:defRPr>
      </a:lvl7pPr>
      <a:lvl8pPr marL="1234415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imes New Roman" charset="0"/>
        </a:defRPr>
      </a:lvl8pPr>
      <a:lvl9pPr marL="1645888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imes New Roman" charset="0"/>
        </a:defRPr>
      </a:lvl9pPr>
    </p:titleStyle>
    <p:bodyStyle>
      <a:lvl1pPr marL="308604" indent="-308604" algn="l" rtl="0" fontAlgn="base">
        <a:spcBef>
          <a:spcPct val="20000"/>
        </a:spcBef>
        <a:spcAft>
          <a:spcPct val="0"/>
        </a:spcAft>
        <a:buChar char="•"/>
        <a:defRPr sz="2900">
          <a:solidFill>
            <a:schemeClr val="tx1"/>
          </a:solidFill>
          <a:latin typeface="+mn-lt"/>
          <a:ea typeface="+mn-ea"/>
          <a:cs typeface="+mn-cs"/>
        </a:defRPr>
      </a:lvl1pPr>
      <a:lvl2pPr marL="668642" indent="-257170" algn="l" rtl="0" fontAlgn="base">
        <a:spcBef>
          <a:spcPct val="20000"/>
        </a:spcBef>
        <a:spcAft>
          <a:spcPct val="0"/>
        </a:spcAft>
        <a:buChar char="–"/>
        <a:defRPr sz="2500">
          <a:solidFill>
            <a:schemeClr val="tx1"/>
          </a:solidFill>
          <a:latin typeface="+mn-lt"/>
          <a:ea typeface="ＭＳ Ｐゴシック" charset="-128"/>
        </a:defRPr>
      </a:lvl2pPr>
      <a:lvl3pPr marL="1028679" indent="-205736" algn="l" rtl="0" fontAlgn="base">
        <a:spcBef>
          <a:spcPct val="20000"/>
        </a:spcBef>
        <a:spcAft>
          <a:spcPct val="0"/>
        </a:spcAft>
        <a:buChar char="•"/>
        <a:defRPr sz="2200">
          <a:solidFill>
            <a:schemeClr val="tx1"/>
          </a:solidFill>
          <a:latin typeface="+mn-lt"/>
          <a:ea typeface="ＭＳ Ｐゴシック" charset="-128"/>
        </a:defRPr>
      </a:lvl3pPr>
      <a:lvl4pPr marL="1440151" indent="-205736" algn="l" rtl="0" fontAlgn="base">
        <a:spcBef>
          <a:spcPct val="20000"/>
        </a:spcBef>
        <a:spcAft>
          <a:spcPct val="0"/>
        </a:spcAft>
        <a:buChar char="–"/>
        <a:defRPr sz="1800">
          <a:solidFill>
            <a:schemeClr val="tx1"/>
          </a:solidFill>
          <a:latin typeface="+mn-lt"/>
          <a:ea typeface="ＭＳ Ｐゴシック" charset="-128"/>
        </a:defRPr>
      </a:lvl4pPr>
      <a:lvl5pPr marL="1851622" indent="-205736" algn="l" rtl="0" fontAlgn="base">
        <a:spcBef>
          <a:spcPct val="20000"/>
        </a:spcBef>
        <a:spcAft>
          <a:spcPct val="0"/>
        </a:spcAft>
        <a:buChar char="»"/>
        <a:defRPr sz="1800">
          <a:solidFill>
            <a:schemeClr val="tx1"/>
          </a:solidFill>
          <a:latin typeface="+mn-lt"/>
          <a:ea typeface="ＭＳ Ｐゴシック" charset="-128"/>
        </a:defRPr>
      </a:lvl5pPr>
      <a:lvl6pPr marL="2263095" indent="-205736" algn="l" rtl="0" fontAlgn="base">
        <a:spcBef>
          <a:spcPct val="20000"/>
        </a:spcBef>
        <a:spcAft>
          <a:spcPct val="0"/>
        </a:spcAft>
        <a:buChar char="»"/>
        <a:defRPr sz="1800">
          <a:solidFill>
            <a:schemeClr val="tx1"/>
          </a:solidFill>
          <a:latin typeface="+mn-lt"/>
          <a:ea typeface="ＭＳ Ｐゴシック" charset="-128"/>
        </a:defRPr>
      </a:lvl6pPr>
      <a:lvl7pPr marL="2674566" indent="-205736" algn="l" rtl="0" fontAlgn="base">
        <a:spcBef>
          <a:spcPct val="20000"/>
        </a:spcBef>
        <a:spcAft>
          <a:spcPct val="0"/>
        </a:spcAft>
        <a:buChar char="»"/>
        <a:defRPr sz="1800">
          <a:solidFill>
            <a:schemeClr val="tx1"/>
          </a:solidFill>
          <a:latin typeface="+mn-lt"/>
          <a:ea typeface="ＭＳ Ｐゴシック" charset="-128"/>
        </a:defRPr>
      </a:lvl7pPr>
      <a:lvl8pPr marL="3086038" indent="-205736" algn="l" rtl="0" fontAlgn="base">
        <a:spcBef>
          <a:spcPct val="20000"/>
        </a:spcBef>
        <a:spcAft>
          <a:spcPct val="0"/>
        </a:spcAft>
        <a:buChar char="»"/>
        <a:defRPr sz="1800">
          <a:solidFill>
            <a:schemeClr val="tx1"/>
          </a:solidFill>
          <a:latin typeface="+mn-lt"/>
          <a:ea typeface="ＭＳ Ｐゴシック" charset="-128"/>
        </a:defRPr>
      </a:lvl8pPr>
      <a:lvl9pPr marL="3497510" indent="-205736" algn="l" rtl="0" fontAlgn="base">
        <a:spcBef>
          <a:spcPct val="20000"/>
        </a:spcBef>
        <a:spcAft>
          <a:spcPct val="0"/>
        </a:spcAft>
        <a:buChar char="»"/>
        <a:defRPr sz="18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11472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72" algn="l" defTabSz="411472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44" algn="l" defTabSz="411472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15" algn="l" defTabSz="411472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645888" algn="l" defTabSz="411472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57359" algn="l" defTabSz="411472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468831" algn="l" defTabSz="411472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880302" algn="l" defTabSz="411472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291774" algn="l" defTabSz="411472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9" tIns="45719" rIns="91439" bIns="45719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9" tIns="45719" rIns="91439" bIns="4571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356351"/>
            <a:ext cx="2133600" cy="365125"/>
          </a:xfrm>
          <a:prstGeom prst="rect">
            <a:avLst/>
          </a:prstGeom>
        </p:spPr>
        <p:txBody>
          <a:bodyPr vert="horz" lIns="91439" tIns="45719" rIns="91439" bIns="45719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1A9DDA5C-70CC-764C-84D8-510264483AD8}" type="datetime1">
              <a:rPr lang="en-US"/>
              <a:pPr>
                <a:defRPr/>
              </a:pPr>
              <a:t>7/29/12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1" y="6356351"/>
            <a:ext cx="2895600" cy="365125"/>
          </a:xfrm>
          <a:prstGeom prst="rect">
            <a:avLst/>
          </a:prstGeom>
        </p:spPr>
        <p:txBody>
          <a:bodyPr vert="horz" lIns="91439" tIns="45719" rIns="91439" bIns="45719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39" tIns="45719" rIns="91439" bIns="45719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5297CAD8-B5F4-F74E-9EA9-83C94A41494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</p:sldLayoutIdLst>
  <p:txStyles>
    <p:titleStyle>
      <a:lvl1pPr algn="ctr" defTabSz="457196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pitchFamily="-65" charset="-128"/>
          <a:cs typeface="ＭＳ Ｐゴシック" pitchFamily="-65" charset="-128"/>
        </a:defRPr>
      </a:lvl1pPr>
      <a:lvl2pPr algn="ctr" defTabSz="457196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65" charset="0"/>
          <a:ea typeface="ＭＳ Ｐゴシック" pitchFamily="-65" charset="-128"/>
          <a:cs typeface="ＭＳ Ｐゴシック" pitchFamily="-65" charset="-128"/>
        </a:defRPr>
      </a:lvl2pPr>
      <a:lvl3pPr algn="ctr" defTabSz="457196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65" charset="0"/>
          <a:ea typeface="ＭＳ Ｐゴシック" pitchFamily="-65" charset="-128"/>
          <a:cs typeface="ＭＳ Ｐゴシック" pitchFamily="-65" charset="-128"/>
        </a:defRPr>
      </a:lvl3pPr>
      <a:lvl4pPr algn="ctr" defTabSz="457196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65" charset="0"/>
          <a:ea typeface="ＭＳ Ｐゴシック" pitchFamily="-65" charset="-128"/>
          <a:cs typeface="ＭＳ Ｐゴシック" pitchFamily="-65" charset="-128"/>
        </a:defRPr>
      </a:lvl4pPr>
      <a:lvl5pPr algn="ctr" defTabSz="457196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65" charset="0"/>
          <a:ea typeface="ＭＳ Ｐゴシック" pitchFamily="-65" charset="-128"/>
          <a:cs typeface="ＭＳ Ｐゴシック" pitchFamily="-65" charset="-128"/>
        </a:defRPr>
      </a:lvl5pPr>
      <a:lvl6pPr marL="457196" algn="ctr" defTabSz="457196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65" charset="0"/>
          <a:ea typeface="ＭＳ Ｐゴシック" pitchFamily="-65" charset="-128"/>
          <a:cs typeface="ＭＳ Ｐゴシック" pitchFamily="-65" charset="-128"/>
        </a:defRPr>
      </a:lvl6pPr>
      <a:lvl7pPr marL="914391" algn="ctr" defTabSz="457196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65" charset="0"/>
          <a:ea typeface="ＭＳ Ｐゴシック" pitchFamily="-65" charset="-128"/>
          <a:cs typeface="ＭＳ Ｐゴシック" pitchFamily="-65" charset="-128"/>
        </a:defRPr>
      </a:lvl7pPr>
      <a:lvl8pPr marL="1371587" algn="ctr" defTabSz="457196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65" charset="0"/>
          <a:ea typeface="ＭＳ Ｐゴシック" pitchFamily="-65" charset="-128"/>
          <a:cs typeface="ＭＳ Ｐゴシック" pitchFamily="-65" charset="-128"/>
        </a:defRPr>
      </a:lvl8pPr>
      <a:lvl9pPr marL="1828782" algn="ctr" defTabSz="457196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65" charset="0"/>
          <a:ea typeface="ＭＳ Ｐゴシック" pitchFamily="-65" charset="-128"/>
          <a:cs typeface="ＭＳ Ｐゴシック" pitchFamily="-65" charset="-128"/>
        </a:defRPr>
      </a:lvl9pPr>
    </p:titleStyle>
    <p:bodyStyle>
      <a:lvl1pPr marL="342896" indent="-342896" algn="l" defTabSz="457196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pitchFamily="-65" charset="-128"/>
          <a:cs typeface="ＭＳ Ｐゴシック" pitchFamily="-65" charset="-128"/>
        </a:defRPr>
      </a:lvl1pPr>
      <a:lvl2pPr marL="742943" indent="-285747" algn="l" defTabSz="457196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ＭＳ Ｐゴシック" pitchFamily="-65" charset="-128"/>
          <a:cs typeface="+mn-cs"/>
        </a:defRPr>
      </a:lvl2pPr>
      <a:lvl3pPr marL="1142988" indent="-228597" algn="l" defTabSz="457196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pitchFamily="-65" charset="-128"/>
          <a:cs typeface="+mn-cs"/>
        </a:defRPr>
      </a:lvl3pPr>
      <a:lvl4pPr marL="1600184" indent="-228597" algn="l" defTabSz="457196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pitchFamily="-65" charset="-128"/>
          <a:cs typeface="+mn-cs"/>
        </a:defRPr>
      </a:lvl4pPr>
      <a:lvl5pPr marL="2057379" indent="-228597" algn="l" defTabSz="457196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pitchFamily="-65" charset="-128"/>
          <a:cs typeface="+mn-cs"/>
        </a:defRPr>
      </a:lvl5pPr>
      <a:lvl6pPr marL="2514575" indent="-228597" algn="l" defTabSz="457196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70" indent="-228597" algn="l" defTabSz="457196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66" indent="-228597" algn="l" defTabSz="457196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61" indent="-228597" algn="l" defTabSz="457196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96" algn="l" defTabSz="4571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91" algn="l" defTabSz="4571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87" algn="l" defTabSz="4571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82" algn="l" defTabSz="4571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78" algn="l" defTabSz="4571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73" algn="l" defTabSz="4571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68" algn="l" defTabSz="4571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63" algn="l" defTabSz="4571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8649"/>
            <a:ext cx="7772400" cy="11444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2295" tIns="41148" rIns="82295" bIns="4114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0249"/>
            <a:ext cx="7772400" cy="41162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2295" tIns="41148" rIns="82295" bIns="4114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7926"/>
            <a:ext cx="1905953" cy="4586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2295" tIns="41148" rIns="82295" bIns="41148" numCol="1" anchor="t" anchorCtr="0" compatLnSpc="1">
            <a:prstTxWarp prst="textNoShape">
              <a:avLst/>
            </a:prstTxWarp>
          </a:bodyPr>
          <a:lstStyle>
            <a:lvl1pPr>
              <a:defRPr sz="1300"/>
            </a:lvl1pPr>
          </a:lstStyle>
          <a:p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3248" y="6247926"/>
            <a:ext cx="2897505" cy="4586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2295" tIns="41148" rIns="82295" bIns="41148" numCol="1" anchor="t" anchorCtr="0" compatLnSpc="1">
            <a:prstTxWarp prst="textNoShape">
              <a:avLst/>
            </a:prstTxWarp>
          </a:bodyPr>
          <a:lstStyle>
            <a:lvl1pPr algn="ctr">
              <a:defRPr sz="1300"/>
            </a:lvl1pPr>
          </a:lstStyle>
          <a:p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2249" y="6247926"/>
            <a:ext cx="1907382" cy="4586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2295" tIns="41148" rIns="82295" bIns="41148" numCol="1" anchor="t" anchorCtr="0" compatLnSpc="1">
            <a:prstTxWarp prst="textNoShape">
              <a:avLst/>
            </a:prstTxWarp>
          </a:bodyPr>
          <a:lstStyle>
            <a:lvl1pPr algn="r">
              <a:defRPr sz="1300"/>
            </a:lvl1pPr>
          </a:lstStyle>
          <a:p>
            <a:fld id="{F92F9089-A118-AA44-8362-5680F944E728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</p:sldLayoutIdLst>
  <p:txStyles>
    <p:titleStyle>
      <a:lvl1pPr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imes New Roman" charset="0"/>
        </a:defRPr>
      </a:lvl2pPr>
      <a:lvl3pPr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imes New Roman" charset="0"/>
        </a:defRPr>
      </a:lvl3pPr>
      <a:lvl4pPr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imes New Roman" charset="0"/>
        </a:defRPr>
      </a:lvl4pPr>
      <a:lvl5pPr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imes New Roman" charset="0"/>
        </a:defRPr>
      </a:lvl5pPr>
      <a:lvl6pPr marL="411476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imes New Roman" charset="0"/>
        </a:defRPr>
      </a:lvl6pPr>
      <a:lvl7pPr marL="822952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imes New Roman" charset="0"/>
        </a:defRPr>
      </a:lvl7pPr>
      <a:lvl8pPr marL="1234427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imes New Roman" charset="0"/>
        </a:defRPr>
      </a:lvl8pPr>
      <a:lvl9pPr marL="1645904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imes New Roman" charset="0"/>
        </a:defRPr>
      </a:lvl9pPr>
    </p:titleStyle>
    <p:bodyStyle>
      <a:lvl1pPr marL="308607" indent="-308607" algn="l" rtl="0" fontAlgn="base">
        <a:spcBef>
          <a:spcPct val="20000"/>
        </a:spcBef>
        <a:spcAft>
          <a:spcPct val="0"/>
        </a:spcAft>
        <a:buChar char="•"/>
        <a:defRPr sz="2900">
          <a:solidFill>
            <a:schemeClr val="tx1"/>
          </a:solidFill>
          <a:latin typeface="+mn-lt"/>
          <a:ea typeface="+mn-ea"/>
          <a:cs typeface="+mn-cs"/>
        </a:defRPr>
      </a:lvl1pPr>
      <a:lvl2pPr marL="668649" indent="-257172" algn="l" rtl="0" fontAlgn="base">
        <a:spcBef>
          <a:spcPct val="20000"/>
        </a:spcBef>
        <a:spcAft>
          <a:spcPct val="0"/>
        </a:spcAft>
        <a:buChar char="–"/>
        <a:defRPr sz="2500">
          <a:solidFill>
            <a:schemeClr val="tx1"/>
          </a:solidFill>
          <a:latin typeface="+mn-lt"/>
          <a:ea typeface="ＭＳ Ｐゴシック" charset="-128"/>
        </a:defRPr>
      </a:lvl2pPr>
      <a:lvl3pPr marL="1028690" indent="-205738" algn="l" rtl="0" fontAlgn="base">
        <a:spcBef>
          <a:spcPct val="20000"/>
        </a:spcBef>
        <a:spcAft>
          <a:spcPct val="0"/>
        </a:spcAft>
        <a:buChar char="•"/>
        <a:defRPr sz="2200">
          <a:solidFill>
            <a:schemeClr val="tx1"/>
          </a:solidFill>
          <a:latin typeface="+mn-lt"/>
          <a:ea typeface="ＭＳ Ｐゴシック" charset="-128"/>
        </a:defRPr>
      </a:lvl3pPr>
      <a:lvl4pPr marL="1440166" indent="-205738" algn="l" rtl="0" fontAlgn="base">
        <a:spcBef>
          <a:spcPct val="20000"/>
        </a:spcBef>
        <a:spcAft>
          <a:spcPct val="0"/>
        </a:spcAft>
        <a:buChar char="–"/>
        <a:defRPr sz="1800">
          <a:solidFill>
            <a:schemeClr val="tx1"/>
          </a:solidFill>
          <a:latin typeface="+mn-lt"/>
          <a:ea typeface="ＭＳ Ｐゴシック" charset="-128"/>
        </a:defRPr>
      </a:lvl4pPr>
      <a:lvl5pPr marL="1851641" indent="-205738" algn="l" rtl="0" fontAlgn="base">
        <a:spcBef>
          <a:spcPct val="20000"/>
        </a:spcBef>
        <a:spcAft>
          <a:spcPct val="0"/>
        </a:spcAft>
        <a:buChar char="»"/>
        <a:defRPr sz="1800">
          <a:solidFill>
            <a:schemeClr val="tx1"/>
          </a:solidFill>
          <a:latin typeface="+mn-lt"/>
          <a:ea typeface="ＭＳ Ｐゴシック" charset="-128"/>
        </a:defRPr>
      </a:lvl5pPr>
      <a:lvl6pPr marL="2263118" indent="-205738" algn="l" rtl="0" fontAlgn="base">
        <a:spcBef>
          <a:spcPct val="20000"/>
        </a:spcBef>
        <a:spcAft>
          <a:spcPct val="0"/>
        </a:spcAft>
        <a:buChar char="»"/>
        <a:defRPr sz="1800">
          <a:solidFill>
            <a:schemeClr val="tx1"/>
          </a:solidFill>
          <a:latin typeface="+mn-lt"/>
          <a:ea typeface="ＭＳ Ｐゴシック" charset="-128"/>
        </a:defRPr>
      </a:lvl6pPr>
      <a:lvl7pPr marL="2674593" indent="-205738" algn="l" rtl="0" fontAlgn="base">
        <a:spcBef>
          <a:spcPct val="20000"/>
        </a:spcBef>
        <a:spcAft>
          <a:spcPct val="0"/>
        </a:spcAft>
        <a:buChar char="»"/>
        <a:defRPr sz="1800">
          <a:solidFill>
            <a:schemeClr val="tx1"/>
          </a:solidFill>
          <a:latin typeface="+mn-lt"/>
          <a:ea typeface="ＭＳ Ｐゴシック" charset="-128"/>
        </a:defRPr>
      </a:lvl7pPr>
      <a:lvl8pPr marL="3086069" indent="-205738" algn="l" rtl="0" fontAlgn="base">
        <a:spcBef>
          <a:spcPct val="20000"/>
        </a:spcBef>
        <a:spcAft>
          <a:spcPct val="0"/>
        </a:spcAft>
        <a:buChar char="»"/>
        <a:defRPr sz="1800">
          <a:solidFill>
            <a:schemeClr val="tx1"/>
          </a:solidFill>
          <a:latin typeface="+mn-lt"/>
          <a:ea typeface="ＭＳ Ｐゴシック" charset="-128"/>
        </a:defRPr>
      </a:lvl8pPr>
      <a:lvl9pPr marL="3497545" indent="-205738" algn="l" rtl="0" fontAlgn="base">
        <a:spcBef>
          <a:spcPct val="20000"/>
        </a:spcBef>
        <a:spcAft>
          <a:spcPct val="0"/>
        </a:spcAft>
        <a:buChar char="»"/>
        <a:defRPr sz="18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11476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76" algn="l" defTabSz="411476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52" algn="l" defTabSz="411476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27" algn="l" defTabSz="411476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645904" algn="l" defTabSz="411476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57379" algn="l" defTabSz="411476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468856" algn="l" defTabSz="411476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880331" algn="l" defTabSz="411476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291807" algn="l" defTabSz="411476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8648"/>
            <a:ext cx="7772400" cy="11444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2296" tIns="41148" rIns="82296" bIns="4114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0248"/>
            <a:ext cx="7772400" cy="41162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2296" tIns="41148" rIns="82296" bIns="4114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7925"/>
            <a:ext cx="1905953" cy="4586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2296" tIns="41148" rIns="82296" bIns="41148" numCol="1" anchor="t" anchorCtr="0" compatLnSpc="1">
            <a:prstTxWarp prst="textNoShape">
              <a:avLst/>
            </a:prstTxWarp>
          </a:bodyPr>
          <a:lstStyle>
            <a:lvl1pPr>
              <a:defRPr sz="1300"/>
            </a:lvl1pPr>
          </a:lstStyle>
          <a:p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3248" y="6247925"/>
            <a:ext cx="2897505" cy="4586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2296" tIns="41148" rIns="82296" bIns="41148" numCol="1" anchor="t" anchorCtr="0" compatLnSpc="1">
            <a:prstTxWarp prst="textNoShape">
              <a:avLst/>
            </a:prstTxWarp>
          </a:bodyPr>
          <a:lstStyle>
            <a:lvl1pPr algn="ctr">
              <a:defRPr sz="1300"/>
            </a:lvl1pPr>
          </a:lstStyle>
          <a:p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2248" y="6247925"/>
            <a:ext cx="1907382" cy="4586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2296" tIns="41148" rIns="82296" bIns="41148" numCol="1" anchor="t" anchorCtr="0" compatLnSpc="1">
            <a:prstTxWarp prst="textNoShape">
              <a:avLst/>
            </a:prstTxWarp>
          </a:bodyPr>
          <a:lstStyle>
            <a:lvl1pPr algn="r">
              <a:defRPr sz="1300"/>
            </a:lvl1pPr>
          </a:lstStyle>
          <a:p>
            <a:fld id="{F92F9089-A118-AA44-8362-5680F944E728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</p:sldLayoutIdLst>
  <p:txStyles>
    <p:titleStyle>
      <a:lvl1pPr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imes New Roman" charset="0"/>
        </a:defRPr>
      </a:lvl2pPr>
      <a:lvl3pPr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imes New Roman" charset="0"/>
        </a:defRPr>
      </a:lvl3pPr>
      <a:lvl4pPr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imes New Roman" charset="0"/>
        </a:defRPr>
      </a:lvl4pPr>
      <a:lvl5pPr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imes New Roman" charset="0"/>
        </a:defRPr>
      </a:lvl5pPr>
      <a:lvl6pPr marL="41148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imes New Roman" charset="0"/>
        </a:defRPr>
      </a:lvl6pPr>
      <a:lvl7pPr marL="82296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imes New Roman" charset="0"/>
        </a:defRPr>
      </a:lvl7pPr>
      <a:lvl8pPr marL="123444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imes New Roman" charset="0"/>
        </a:defRPr>
      </a:lvl8pPr>
      <a:lvl9pPr marL="164592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imes New Roman" charset="0"/>
        </a:defRPr>
      </a:lvl9pPr>
    </p:titleStyle>
    <p:bodyStyle>
      <a:lvl1pPr marL="308610" indent="-308610" algn="l" rtl="0" fontAlgn="base">
        <a:spcBef>
          <a:spcPct val="20000"/>
        </a:spcBef>
        <a:spcAft>
          <a:spcPct val="0"/>
        </a:spcAft>
        <a:buChar char="•"/>
        <a:defRPr sz="2900">
          <a:solidFill>
            <a:schemeClr val="tx1"/>
          </a:solidFill>
          <a:latin typeface="+mn-lt"/>
          <a:ea typeface="+mn-ea"/>
          <a:cs typeface="+mn-cs"/>
        </a:defRPr>
      </a:lvl1pPr>
      <a:lvl2pPr marL="668655" indent="-257175" algn="l" rtl="0" fontAlgn="base">
        <a:spcBef>
          <a:spcPct val="20000"/>
        </a:spcBef>
        <a:spcAft>
          <a:spcPct val="0"/>
        </a:spcAft>
        <a:buChar char="–"/>
        <a:defRPr sz="2500">
          <a:solidFill>
            <a:schemeClr val="tx1"/>
          </a:solidFill>
          <a:latin typeface="+mn-lt"/>
          <a:ea typeface="ＭＳ Ｐゴシック" charset="-128"/>
        </a:defRPr>
      </a:lvl2pPr>
      <a:lvl3pPr marL="1028700" indent="-205740" algn="l" rtl="0" fontAlgn="base">
        <a:spcBef>
          <a:spcPct val="20000"/>
        </a:spcBef>
        <a:spcAft>
          <a:spcPct val="0"/>
        </a:spcAft>
        <a:buChar char="•"/>
        <a:defRPr sz="2200">
          <a:solidFill>
            <a:schemeClr val="tx1"/>
          </a:solidFill>
          <a:latin typeface="+mn-lt"/>
          <a:ea typeface="ＭＳ Ｐゴシック" charset="-128"/>
        </a:defRPr>
      </a:lvl3pPr>
      <a:lvl4pPr marL="1440180" indent="-205740" algn="l" rtl="0" fontAlgn="base">
        <a:spcBef>
          <a:spcPct val="20000"/>
        </a:spcBef>
        <a:spcAft>
          <a:spcPct val="0"/>
        </a:spcAft>
        <a:buChar char="–"/>
        <a:defRPr sz="1800">
          <a:solidFill>
            <a:schemeClr val="tx1"/>
          </a:solidFill>
          <a:latin typeface="+mn-lt"/>
          <a:ea typeface="ＭＳ Ｐゴシック" charset="-128"/>
        </a:defRPr>
      </a:lvl4pPr>
      <a:lvl5pPr marL="1851660" indent="-205740" algn="l" rtl="0" fontAlgn="base">
        <a:spcBef>
          <a:spcPct val="20000"/>
        </a:spcBef>
        <a:spcAft>
          <a:spcPct val="0"/>
        </a:spcAft>
        <a:buChar char="»"/>
        <a:defRPr sz="1800">
          <a:solidFill>
            <a:schemeClr val="tx1"/>
          </a:solidFill>
          <a:latin typeface="+mn-lt"/>
          <a:ea typeface="ＭＳ Ｐゴシック" charset="-128"/>
        </a:defRPr>
      </a:lvl5pPr>
      <a:lvl6pPr marL="2263140" indent="-205740" algn="l" rtl="0" fontAlgn="base">
        <a:spcBef>
          <a:spcPct val="20000"/>
        </a:spcBef>
        <a:spcAft>
          <a:spcPct val="0"/>
        </a:spcAft>
        <a:buChar char="»"/>
        <a:defRPr sz="1800">
          <a:solidFill>
            <a:schemeClr val="tx1"/>
          </a:solidFill>
          <a:latin typeface="+mn-lt"/>
          <a:ea typeface="ＭＳ Ｐゴシック" charset="-128"/>
        </a:defRPr>
      </a:lvl6pPr>
      <a:lvl7pPr marL="2674620" indent="-205740" algn="l" rtl="0" fontAlgn="base">
        <a:spcBef>
          <a:spcPct val="20000"/>
        </a:spcBef>
        <a:spcAft>
          <a:spcPct val="0"/>
        </a:spcAft>
        <a:buChar char="»"/>
        <a:defRPr sz="1800">
          <a:solidFill>
            <a:schemeClr val="tx1"/>
          </a:solidFill>
          <a:latin typeface="+mn-lt"/>
          <a:ea typeface="ＭＳ Ｐゴシック" charset="-128"/>
        </a:defRPr>
      </a:lvl7pPr>
      <a:lvl8pPr marL="3086100" indent="-205740" algn="l" rtl="0" fontAlgn="base">
        <a:spcBef>
          <a:spcPct val="20000"/>
        </a:spcBef>
        <a:spcAft>
          <a:spcPct val="0"/>
        </a:spcAft>
        <a:buChar char="»"/>
        <a:defRPr sz="1800">
          <a:solidFill>
            <a:schemeClr val="tx1"/>
          </a:solidFill>
          <a:latin typeface="+mn-lt"/>
          <a:ea typeface="ＭＳ Ｐゴシック" charset="-128"/>
        </a:defRPr>
      </a:lvl8pPr>
      <a:lvl9pPr marL="3497580" indent="-205740" algn="l" rtl="0" fontAlgn="base">
        <a:spcBef>
          <a:spcPct val="20000"/>
        </a:spcBef>
        <a:spcAft>
          <a:spcPct val="0"/>
        </a:spcAft>
        <a:buChar char="»"/>
        <a:defRPr sz="18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1148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algn="l" defTabSz="41148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algn="l" defTabSz="41148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algn="l" defTabSz="41148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645920" algn="l" defTabSz="41148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57400" algn="l" defTabSz="41148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468880" algn="l" defTabSz="41148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880360" algn="l" defTabSz="41148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291840" algn="l" defTabSz="41148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0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1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jpeg"/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2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5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6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7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8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30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31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.png"/><Relationship Id="rId3" Type="http://schemas.openxmlformats.org/officeDocument/2006/relationships/hyperlink" Target="https://www.eagle-i.net/" TargetMode="Externa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.png"/><Relationship Id="rId3" Type="http://schemas.openxmlformats.org/officeDocument/2006/relationships/hyperlink" Target="http://zfin.org/" TargetMode="Externa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35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6.jpe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0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4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44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45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4" Type="http://schemas.openxmlformats.org/officeDocument/2006/relationships/image" Target="../media/image47.tiff"/><Relationship Id="rId5" Type="http://schemas.openxmlformats.org/officeDocument/2006/relationships/image" Target="../media/image48.png"/><Relationship Id="rId6" Type="http://schemas.openxmlformats.org/officeDocument/2006/relationships/image" Target="../media/image49.tiff"/><Relationship Id="rId7" Type="http://schemas.openxmlformats.org/officeDocument/2006/relationships/image" Target="../media/image50.tiff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51.jpe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52.jpe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53.jpe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54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4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55.jpe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56.jpe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57.jpe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58.jpe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59.jpe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60.jpe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61.jpe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62.jpe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63.jpe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64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5.jpe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65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4" Type="http://schemas.openxmlformats.org/officeDocument/2006/relationships/image" Target="../media/image67.png"/><Relationship Id="rId5" Type="http://schemas.openxmlformats.org/officeDocument/2006/relationships/image" Target="../media/image68.wmf"/><Relationship Id="rId6" Type="http://schemas.openxmlformats.org/officeDocument/2006/relationships/image" Target="../media/image69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70.jpe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6.png"/><Relationship Id="rId3" Type="http://schemas.openxmlformats.org/officeDocument/2006/relationships/image" Target="../media/image46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71.jpe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itl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9144001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low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ental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9144001" cy="685800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74639" y="182564"/>
            <a:ext cx="2624137" cy="3238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555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292476" y="182563"/>
            <a:ext cx="2638425" cy="325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556" name="Picture 6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308726" y="182563"/>
            <a:ext cx="2617788" cy="3228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557" name="Picture 7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468563" y="3475038"/>
            <a:ext cx="2606675" cy="3222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558" name="Picture 8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5394326" y="3475038"/>
            <a:ext cx="2609850" cy="322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559" name="Text Box 9"/>
          <p:cNvSpPr txBox="1">
            <a:spLocks noChangeArrowheads="1"/>
          </p:cNvSpPr>
          <p:nvPr/>
        </p:nvSpPr>
        <p:spPr bwMode="auto">
          <a:xfrm>
            <a:off x="496888" y="4389438"/>
            <a:ext cx="1806575" cy="3583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prstTxWarp prst="textNoShape">
              <a:avLst/>
            </a:prstTxWarp>
            <a:spAutoFit/>
          </a:bodyPr>
          <a:lstStyle/>
          <a:p>
            <a:pPr>
              <a:lnSpc>
                <a:spcPct val="95000"/>
              </a:lnSpc>
            </a:pPr>
            <a:r>
              <a:rPr lang="en-US" sz="2400" dirty="0" err="1">
                <a:solidFill>
                  <a:srgbClr val="000000"/>
                </a:solidFill>
              </a:rPr>
              <a:t>paramere</a:t>
            </a:r>
            <a:r>
              <a:rPr lang="en-US" sz="2400" dirty="0">
                <a:solidFill>
                  <a:srgbClr val="000000"/>
                </a:solidFill>
              </a:rPr>
              <a:t>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582285341"/>
              </p:ext>
            </p:extLst>
          </p:nvPr>
        </p:nvGraphicFramePr>
        <p:xfrm>
          <a:off x="2057402" y="1441848"/>
          <a:ext cx="5334000" cy="3784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29000"/>
                <a:gridCol w="1905000"/>
              </a:tblGrid>
              <a:tr h="378460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OMIM Query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# Records</a:t>
                      </a:r>
                      <a:endParaRPr lang="en-US" sz="1800" dirty="0"/>
                    </a:p>
                  </a:txBody>
                  <a:tcPr/>
                </a:tc>
              </a:tr>
              <a:tr h="378460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“large</a:t>
                      </a:r>
                      <a:r>
                        <a:rPr lang="en-US" sz="1800" baseline="0" dirty="0" smtClean="0"/>
                        <a:t> bone”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785</a:t>
                      </a:r>
                      <a:endParaRPr lang="en-US" sz="1800" dirty="0"/>
                    </a:p>
                  </a:txBody>
                  <a:tcPr/>
                </a:tc>
              </a:tr>
              <a:tr h="378460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“enlarged bone”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156</a:t>
                      </a:r>
                      <a:endParaRPr lang="en-US" sz="1800" dirty="0"/>
                    </a:p>
                  </a:txBody>
                  <a:tcPr/>
                </a:tc>
              </a:tr>
              <a:tr h="378460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“big bone”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16</a:t>
                      </a:r>
                      <a:endParaRPr lang="en-US" sz="1800" dirty="0"/>
                    </a:p>
                  </a:txBody>
                  <a:tcPr/>
                </a:tc>
              </a:tr>
              <a:tr h="378460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“huge bones”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4</a:t>
                      </a:r>
                      <a:endParaRPr lang="en-US" sz="1800" dirty="0"/>
                    </a:p>
                  </a:txBody>
                  <a:tcPr/>
                </a:tc>
              </a:tr>
              <a:tr h="378460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“massive bones”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28</a:t>
                      </a:r>
                      <a:endParaRPr lang="en-US" sz="1800" dirty="0"/>
                    </a:p>
                  </a:txBody>
                  <a:tcPr/>
                </a:tc>
              </a:tr>
              <a:tr h="378460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“</a:t>
                      </a:r>
                      <a:r>
                        <a:rPr lang="en-US" sz="1800" dirty="0" err="1" smtClean="0"/>
                        <a:t>hyperplastic</a:t>
                      </a:r>
                      <a:r>
                        <a:rPr lang="en-US" sz="1800" dirty="0" smtClean="0"/>
                        <a:t> bones”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12</a:t>
                      </a:r>
                      <a:endParaRPr lang="en-US" sz="1800" dirty="0"/>
                    </a:p>
                  </a:txBody>
                  <a:tcPr/>
                </a:tc>
              </a:tr>
              <a:tr h="3784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“</a:t>
                      </a:r>
                      <a:r>
                        <a:rPr lang="en-US" sz="1800" dirty="0" err="1" smtClean="0"/>
                        <a:t>hyperplastic</a:t>
                      </a:r>
                      <a:r>
                        <a:rPr lang="en-US" sz="1800" dirty="0" smtClean="0"/>
                        <a:t> bone”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40</a:t>
                      </a:r>
                      <a:endParaRPr lang="en-US" sz="1800" dirty="0"/>
                    </a:p>
                  </a:txBody>
                  <a:tcPr/>
                </a:tc>
              </a:tr>
              <a:tr h="378460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“bone hyperplasia”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134</a:t>
                      </a:r>
                      <a:endParaRPr lang="en-US" sz="1800" dirty="0"/>
                    </a:p>
                  </a:txBody>
                  <a:tcPr/>
                </a:tc>
              </a:tr>
              <a:tr h="378460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“increased bone growth”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612</a:t>
                      </a:r>
                      <a:endParaRPr lang="en-US" sz="18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5" name="Picture 4" descr="Picture 5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438405" y="5226465"/>
            <a:ext cx="4316412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06312" y="503074"/>
            <a:ext cx="9034415" cy="523220"/>
          </a:xfrm>
        </p:spPr>
        <p:txBody>
          <a:bodyPr>
            <a:noAutofit/>
          </a:bodyPr>
          <a:lstStyle/>
          <a:p>
            <a:r>
              <a:rPr lang="en-US" sz="3600" b="1" dirty="0" smtClean="0"/>
              <a:t>Anatomical information retrieval from </a:t>
            </a:r>
            <a:br>
              <a:rPr lang="en-US" sz="3600" b="1" dirty="0" smtClean="0"/>
            </a:br>
            <a:r>
              <a:rPr lang="en-US" sz="3600" b="1" dirty="0" smtClean="0"/>
              <a:t>text-based resources</a:t>
            </a:r>
            <a:endParaRPr lang="en-US" sz="36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3239348" y="5867400"/>
            <a:ext cx="2476209" cy="523220"/>
          </a:xfrm>
          <a:prstGeom prst="rect">
            <a:avLst/>
          </a:prstGeom>
          <a:noFill/>
        </p:spPr>
        <p:txBody>
          <a:bodyPr wrap="none" lIns="91436" tIns="45716" rIns="91436" bIns="45716" rtlCol="0">
            <a:spAutoFit/>
          </a:bodyPr>
          <a:lstStyle/>
          <a:p>
            <a:r>
              <a:rPr lang="en-US" sz="2800" b="1" dirty="0" smtClean="0">
                <a:solidFill>
                  <a:schemeClr val="accent6">
                    <a:lumMod val="75000"/>
                  </a:schemeClr>
                </a:solidFill>
              </a:rPr>
              <a:t>Less than ideal.</a:t>
            </a:r>
            <a:endParaRPr lang="en-US" sz="28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32608" y="219241"/>
            <a:ext cx="8692444" cy="6434666"/>
          </a:xfrm>
          <a:prstGeom prst="rect">
            <a:avLst/>
          </a:prstGeom>
          <a:noFill/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6" tIns="45716" rIns="91436" bIns="45716" rtlCol="0" anchor="ctr"/>
          <a:lstStyle/>
          <a:p>
            <a:pPr algn="ctr"/>
            <a:endParaRPr lang="en-US" dirty="0">
              <a:ln>
                <a:solidFill>
                  <a:schemeClr val="tx2"/>
                </a:solidFill>
              </a:ln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732728930"/>
      </p:ext>
    </p:extLst>
  </p:cSld>
  <p:clrMapOvr>
    <a:masterClrMapping/>
  </p:clrMapOvr>
  <mc:AlternateContent>
    <mc:Choice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spd="slow" p14:dur="2000"/>
    </mc:Choice>
    <mc:Fallback>
      <mp:transition xmlns:mp="http://schemas.microsoft.com/office/mac/powerpoint/2008/main"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8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468882" y="2743200"/>
            <a:ext cx="6486525" cy="3950494"/>
          </a:xfrm>
          <a:prstGeom prst="rect">
            <a:avLst/>
          </a:prstGeom>
          <a:noFill/>
        </p:spPr>
      </p:pic>
      <p:pic>
        <p:nvPicPr>
          <p:cNvPr id="57349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2880" y="182880"/>
            <a:ext cx="7440930" cy="2331720"/>
          </a:xfrm>
          <a:prstGeom prst="rect">
            <a:avLst/>
          </a:prstGeom>
          <a:noFill/>
        </p:spPr>
      </p:pic>
      <p:pic>
        <p:nvPicPr>
          <p:cNvPr id="57350" name="Picture 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82880" y="2743200"/>
            <a:ext cx="1991678" cy="281178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80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14401" y="0"/>
            <a:ext cx="7262337" cy="5013484"/>
          </a:xfrm>
          <a:prstGeom prst="rect">
            <a:avLst/>
          </a:prstGeom>
          <a:noFill/>
        </p:spPr>
      </p:pic>
      <p:sp>
        <p:nvSpPr>
          <p:cNvPr id="24581" name="Text Box 5"/>
          <p:cNvSpPr txBox="1">
            <a:spLocks noChangeArrowheads="1"/>
          </p:cNvSpPr>
          <p:nvPr/>
        </p:nvSpPr>
        <p:spPr bwMode="auto">
          <a:xfrm>
            <a:off x="222885" y="5120640"/>
            <a:ext cx="8706803" cy="13180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prstTxWarp prst="textNoShape">
              <a:avLst/>
            </a:prstTxWarp>
            <a:spAutoFit/>
          </a:bodyPr>
          <a:lstStyle/>
          <a:p>
            <a:pPr>
              <a:lnSpc>
                <a:spcPct val="95000"/>
              </a:lnSpc>
            </a:pPr>
            <a:r>
              <a:rPr lang="en-US" i="1">
                <a:solidFill>
                  <a:srgbClr val="FFFFFF"/>
                </a:solidFill>
              </a:rPr>
              <a:t>In this book there is rendered accessible to the entomologist ... the comparative external anatomy of insects, with clear-cut definitions and many illustrative examples. </a:t>
            </a:r>
            <a:r>
              <a:rPr lang="en-US" i="1">
                <a:solidFill>
                  <a:srgbClr val="FFFF00"/>
                </a:solidFill>
              </a:rPr>
              <a:t>The attempt to reconcile the systems of nomenclature of the morphologist and of the systematist is most praiseworthy.</a:t>
            </a:r>
          </a:p>
          <a:p>
            <a:pPr>
              <a:lnSpc>
                <a:spcPct val="95000"/>
              </a:lnSpc>
            </a:pPr>
            <a:r>
              <a:rPr lang="en-US" i="1">
                <a:solidFill>
                  <a:srgbClr val="FFFFFF"/>
                </a:solidFill>
              </a:rPr>
              <a:t>                                                                                    - </a:t>
            </a:r>
            <a:r>
              <a:rPr lang="en-US">
                <a:solidFill>
                  <a:srgbClr val="FFFFFF"/>
                </a:solidFill>
              </a:rPr>
              <a:t>Oskar A. Johannsen</a:t>
            </a:r>
            <a:endParaRPr lang="en-US" i="1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whats_an_o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he_answer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ssig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1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ye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9144001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o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roadblock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9144001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4" name="Text Box 4"/>
          <p:cNvSpPr txBox="1">
            <a:spLocks noChangeArrowheads="1"/>
          </p:cNvSpPr>
          <p:nvPr/>
        </p:nvSpPr>
        <p:spPr bwMode="auto">
          <a:xfrm>
            <a:off x="1137285" y="2286002"/>
            <a:ext cx="3530442" cy="43728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prstTxWarp prst="textNoShape">
              <a:avLst/>
            </a:prstTxWarp>
            <a:spAutoFit/>
          </a:bodyPr>
          <a:lstStyle/>
          <a:p>
            <a:pPr>
              <a:lnSpc>
                <a:spcPct val="95000"/>
              </a:lnSpc>
            </a:pPr>
            <a:r>
              <a:rPr lang="en-US" sz="1200" dirty="0">
                <a:solidFill>
                  <a:srgbClr val="000000"/>
                </a:solidFill>
                <a:latin typeface="Arial" charset="0"/>
              </a:rPr>
              <a:t>('has part' some</a:t>
            </a:r>
            <a:br>
              <a:rPr lang="en-US" sz="1200" dirty="0">
                <a:solidFill>
                  <a:srgbClr val="000000"/>
                </a:solidFill>
                <a:latin typeface="Arial" charset="0"/>
              </a:rPr>
            </a:br>
            <a:r>
              <a:rPr lang="en-US" sz="1200" dirty="0">
                <a:solidFill>
                  <a:srgbClr val="000000"/>
                </a:solidFill>
                <a:latin typeface="Arial" charset="0"/>
              </a:rPr>
              <a:t>  ('</a:t>
            </a:r>
            <a:r>
              <a:rPr lang="en-US" sz="1200" dirty="0" err="1">
                <a:solidFill>
                  <a:srgbClr val="000000"/>
                </a:solidFill>
                <a:latin typeface="Arial" charset="0"/>
              </a:rPr>
              <a:t>flagellomere</a:t>
            </a:r>
            <a:r>
              <a:rPr lang="en-US" sz="1200" dirty="0">
                <a:solidFill>
                  <a:srgbClr val="000000"/>
                </a:solidFill>
                <a:latin typeface="Arial" charset="0"/>
              </a:rPr>
              <a:t>'</a:t>
            </a:r>
            <a:br>
              <a:rPr lang="en-US" sz="1200" dirty="0">
                <a:solidFill>
                  <a:srgbClr val="000000"/>
                </a:solidFill>
                <a:latin typeface="Arial" charset="0"/>
              </a:rPr>
            </a:br>
            <a:r>
              <a:rPr lang="en-US" sz="1200" dirty="0">
                <a:solidFill>
                  <a:srgbClr val="000000"/>
                </a:solidFill>
                <a:latin typeface="Arial" charset="0"/>
              </a:rPr>
              <a:t>    and ('has part' some</a:t>
            </a:r>
            <a:br>
              <a:rPr lang="en-US" sz="1200" dirty="0">
                <a:solidFill>
                  <a:srgbClr val="000000"/>
                </a:solidFill>
                <a:latin typeface="Arial" charset="0"/>
              </a:rPr>
            </a:br>
            <a:r>
              <a:rPr lang="en-US" sz="1200" dirty="0">
                <a:solidFill>
                  <a:srgbClr val="000000"/>
                </a:solidFill>
                <a:latin typeface="Arial" charset="0"/>
              </a:rPr>
              <a:t>      ('ventral region'</a:t>
            </a:r>
            <a:br>
              <a:rPr lang="en-US" sz="1200" dirty="0">
                <a:solidFill>
                  <a:srgbClr val="000000"/>
                </a:solidFill>
                <a:latin typeface="Arial" charset="0"/>
              </a:rPr>
            </a:br>
            <a:r>
              <a:rPr lang="en-US" sz="1200" dirty="0">
                <a:solidFill>
                  <a:srgbClr val="000000"/>
                </a:solidFill>
                <a:latin typeface="Arial" charset="0"/>
              </a:rPr>
              <a:t>       and ('has part' some '</a:t>
            </a:r>
            <a:r>
              <a:rPr lang="en-US" sz="1200" dirty="0" err="1">
                <a:solidFill>
                  <a:srgbClr val="000000"/>
                </a:solidFill>
                <a:latin typeface="Arial" charset="0"/>
              </a:rPr>
              <a:t>sensillar</a:t>
            </a:r>
            <a:r>
              <a:rPr lang="en-US" sz="1200" dirty="0">
                <a:solidFill>
                  <a:srgbClr val="000000"/>
                </a:solidFill>
                <a:latin typeface="Arial" charset="0"/>
              </a:rPr>
              <a:t> patch')))</a:t>
            </a:r>
            <a:br>
              <a:rPr lang="en-US" sz="1200" dirty="0">
                <a:solidFill>
                  <a:srgbClr val="000000"/>
                </a:solidFill>
                <a:latin typeface="Arial" charset="0"/>
              </a:rPr>
            </a:br>
            <a:r>
              <a:rPr lang="en-US" sz="1200" dirty="0">
                <a:solidFill>
                  <a:srgbClr val="000000"/>
                </a:solidFill>
                <a:latin typeface="Arial" charset="0"/>
              </a:rPr>
              <a:t>    and (</a:t>
            </a:r>
            <a:r>
              <a:rPr lang="en-US" sz="1200" dirty="0" err="1">
                <a:solidFill>
                  <a:srgbClr val="000000"/>
                </a:solidFill>
                <a:latin typeface="Arial" charset="0"/>
              </a:rPr>
              <a:t>distal_to</a:t>
            </a:r>
            <a:r>
              <a:rPr lang="en-US" sz="1200" dirty="0">
                <a:solidFill>
                  <a:srgbClr val="000000"/>
                </a:solidFill>
                <a:latin typeface="Arial" charset="0"/>
              </a:rPr>
              <a:t> exactly 3 '</a:t>
            </a:r>
            <a:r>
              <a:rPr lang="en-US" sz="1200" dirty="0" err="1">
                <a:solidFill>
                  <a:srgbClr val="000000"/>
                </a:solidFill>
                <a:latin typeface="Arial" charset="0"/>
              </a:rPr>
              <a:t>flagellomere</a:t>
            </a:r>
            <a:r>
              <a:rPr lang="en-US" sz="1200" dirty="0">
                <a:solidFill>
                  <a:srgbClr val="000000"/>
                </a:solidFill>
                <a:latin typeface="Arial" charset="0"/>
              </a:rPr>
              <a:t>')))</a:t>
            </a:r>
            <a:br>
              <a:rPr lang="en-US" sz="1200" dirty="0">
                <a:solidFill>
                  <a:srgbClr val="000000"/>
                </a:solidFill>
                <a:latin typeface="Arial" charset="0"/>
              </a:rPr>
            </a:br>
            <a:r>
              <a:rPr lang="en-US" sz="1200" dirty="0">
                <a:solidFill>
                  <a:srgbClr val="000000"/>
                </a:solidFill>
                <a:latin typeface="Arial" charset="0"/>
              </a:rPr>
              <a:t>and ('has part' some</a:t>
            </a:r>
            <a:br>
              <a:rPr lang="en-US" sz="1200" dirty="0">
                <a:solidFill>
                  <a:srgbClr val="000000"/>
                </a:solidFill>
                <a:latin typeface="Arial" charset="0"/>
              </a:rPr>
            </a:br>
            <a:r>
              <a:rPr lang="en-US" sz="1200" dirty="0">
                <a:solidFill>
                  <a:srgbClr val="000000"/>
                </a:solidFill>
                <a:latin typeface="Arial" charset="0"/>
              </a:rPr>
              <a:t>  ('</a:t>
            </a:r>
            <a:r>
              <a:rPr lang="en-US" sz="1200" dirty="0" err="1">
                <a:solidFill>
                  <a:srgbClr val="000000"/>
                </a:solidFill>
                <a:latin typeface="Arial" charset="0"/>
              </a:rPr>
              <a:t>flagellomere</a:t>
            </a:r>
            <a:r>
              <a:rPr lang="en-US" sz="1200" dirty="0">
                <a:solidFill>
                  <a:srgbClr val="000000"/>
                </a:solidFill>
                <a:latin typeface="Arial" charset="0"/>
              </a:rPr>
              <a:t>'</a:t>
            </a:r>
            <a:br>
              <a:rPr lang="en-US" sz="1200" dirty="0">
                <a:solidFill>
                  <a:srgbClr val="000000"/>
                </a:solidFill>
                <a:latin typeface="Arial" charset="0"/>
              </a:rPr>
            </a:br>
            <a:r>
              <a:rPr lang="en-US" sz="1200" dirty="0">
                <a:solidFill>
                  <a:srgbClr val="000000"/>
                </a:solidFill>
                <a:latin typeface="Arial" charset="0"/>
              </a:rPr>
              <a:t>    and ('has part' some</a:t>
            </a:r>
            <a:br>
              <a:rPr lang="en-US" sz="1200" dirty="0">
                <a:solidFill>
                  <a:srgbClr val="000000"/>
                </a:solidFill>
                <a:latin typeface="Arial" charset="0"/>
              </a:rPr>
            </a:br>
            <a:r>
              <a:rPr lang="en-US" sz="1200" dirty="0">
                <a:solidFill>
                  <a:srgbClr val="000000"/>
                </a:solidFill>
                <a:latin typeface="Arial" charset="0"/>
              </a:rPr>
              <a:t>      ('ventral region'</a:t>
            </a:r>
            <a:br>
              <a:rPr lang="en-US" sz="1200" dirty="0">
                <a:solidFill>
                  <a:srgbClr val="000000"/>
                </a:solidFill>
                <a:latin typeface="Arial" charset="0"/>
              </a:rPr>
            </a:br>
            <a:r>
              <a:rPr lang="en-US" sz="1200" dirty="0">
                <a:solidFill>
                  <a:srgbClr val="000000"/>
                </a:solidFill>
                <a:latin typeface="Arial" charset="0"/>
              </a:rPr>
              <a:t>       and ('has part' some '</a:t>
            </a:r>
            <a:r>
              <a:rPr lang="en-US" sz="1200" dirty="0" err="1">
                <a:solidFill>
                  <a:srgbClr val="000000"/>
                </a:solidFill>
                <a:latin typeface="Arial" charset="0"/>
              </a:rPr>
              <a:t>sensillar</a:t>
            </a:r>
            <a:r>
              <a:rPr lang="en-US" sz="1200" dirty="0">
                <a:solidFill>
                  <a:srgbClr val="000000"/>
                </a:solidFill>
                <a:latin typeface="Arial" charset="0"/>
              </a:rPr>
              <a:t> patch')))</a:t>
            </a:r>
            <a:br>
              <a:rPr lang="en-US" sz="1200" dirty="0">
                <a:solidFill>
                  <a:srgbClr val="000000"/>
                </a:solidFill>
                <a:latin typeface="Arial" charset="0"/>
              </a:rPr>
            </a:br>
            <a:r>
              <a:rPr lang="en-US" sz="1200" dirty="0">
                <a:solidFill>
                  <a:srgbClr val="000000"/>
                </a:solidFill>
                <a:latin typeface="Arial" charset="0"/>
              </a:rPr>
              <a:t>    and (</a:t>
            </a:r>
            <a:r>
              <a:rPr lang="en-US" sz="1200" dirty="0" err="1">
                <a:solidFill>
                  <a:srgbClr val="000000"/>
                </a:solidFill>
                <a:latin typeface="Arial" charset="0"/>
              </a:rPr>
              <a:t>distal_to</a:t>
            </a:r>
            <a:r>
              <a:rPr lang="en-US" sz="1200" dirty="0">
                <a:solidFill>
                  <a:srgbClr val="000000"/>
                </a:solidFill>
                <a:latin typeface="Arial" charset="0"/>
              </a:rPr>
              <a:t> exactly 4 '</a:t>
            </a:r>
            <a:r>
              <a:rPr lang="en-US" sz="1200" dirty="0" err="1">
                <a:solidFill>
                  <a:srgbClr val="000000"/>
                </a:solidFill>
                <a:latin typeface="Arial" charset="0"/>
              </a:rPr>
              <a:t>flagellomere</a:t>
            </a:r>
            <a:r>
              <a:rPr lang="en-US" sz="1200" dirty="0">
                <a:solidFill>
                  <a:srgbClr val="000000"/>
                </a:solidFill>
                <a:latin typeface="Arial" charset="0"/>
              </a:rPr>
              <a:t>')))</a:t>
            </a:r>
            <a:br>
              <a:rPr lang="en-US" sz="1200" dirty="0">
                <a:solidFill>
                  <a:srgbClr val="000000"/>
                </a:solidFill>
                <a:latin typeface="Arial" charset="0"/>
              </a:rPr>
            </a:br>
            <a:r>
              <a:rPr lang="en-US" sz="1200" dirty="0">
                <a:solidFill>
                  <a:srgbClr val="000000"/>
                </a:solidFill>
                <a:latin typeface="Arial" charset="0"/>
              </a:rPr>
              <a:t>and ('has part' some</a:t>
            </a:r>
            <a:br>
              <a:rPr lang="en-US" sz="1200" dirty="0">
                <a:solidFill>
                  <a:srgbClr val="000000"/>
                </a:solidFill>
                <a:latin typeface="Arial" charset="0"/>
              </a:rPr>
            </a:br>
            <a:r>
              <a:rPr lang="en-US" sz="1200" dirty="0">
                <a:solidFill>
                  <a:srgbClr val="000000"/>
                </a:solidFill>
                <a:latin typeface="Arial" charset="0"/>
              </a:rPr>
              <a:t>  ('</a:t>
            </a:r>
            <a:r>
              <a:rPr lang="en-US" sz="1200" dirty="0" err="1">
                <a:solidFill>
                  <a:srgbClr val="000000"/>
                </a:solidFill>
                <a:latin typeface="Arial" charset="0"/>
              </a:rPr>
              <a:t>flagellomere</a:t>
            </a:r>
            <a:r>
              <a:rPr lang="en-US" sz="1200" dirty="0">
                <a:solidFill>
                  <a:srgbClr val="000000"/>
                </a:solidFill>
                <a:latin typeface="Arial" charset="0"/>
              </a:rPr>
              <a:t>'</a:t>
            </a:r>
            <a:br>
              <a:rPr lang="en-US" sz="1200" dirty="0">
                <a:solidFill>
                  <a:srgbClr val="000000"/>
                </a:solidFill>
                <a:latin typeface="Arial" charset="0"/>
              </a:rPr>
            </a:br>
            <a:r>
              <a:rPr lang="en-US" sz="1200" dirty="0">
                <a:solidFill>
                  <a:srgbClr val="000000"/>
                </a:solidFill>
                <a:latin typeface="Arial" charset="0"/>
              </a:rPr>
              <a:t>    and ('has part' some</a:t>
            </a:r>
            <a:br>
              <a:rPr lang="en-US" sz="1200" dirty="0">
                <a:solidFill>
                  <a:srgbClr val="000000"/>
                </a:solidFill>
                <a:latin typeface="Arial" charset="0"/>
              </a:rPr>
            </a:br>
            <a:r>
              <a:rPr lang="en-US" sz="1200" dirty="0">
                <a:solidFill>
                  <a:srgbClr val="000000"/>
                </a:solidFill>
                <a:latin typeface="Arial" charset="0"/>
              </a:rPr>
              <a:t>      ('ventral region'</a:t>
            </a:r>
            <a:br>
              <a:rPr lang="en-US" sz="1200" dirty="0">
                <a:solidFill>
                  <a:srgbClr val="000000"/>
                </a:solidFill>
                <a:latin typeface="Arial" charset="0"/>
              </a:rPr>
            </a:br>
            <a:r>
              <a:rPr lang="en-US" sz="1200" dirty="0">
                <a:solidFill>
                  <a:srgbClr val="000000"/>
                </a:solidFill>
                <a:latin typeface="Arial" charset="0"/>
              </a:rPr>
              <a:t>       and ('has part' some '</a:t>
            </a:r>
            <a:r>
              <a:rPr lang="en-US" sz="1200" dirty="0" err="1">
                <a:solidFill>
                  <a:srgbClr val="000000"/>
                </a:solidFill>
                <a:latin typeface="Arial" charset="0"/>
              </a:rPr>
              <a:t>sensillar</a:t>
            </a:r>
            <a:r>
              <a:rPr lang="en-US" sz="1200" dirty="0">
                <a:solidFill>
                  <a:srgbClr val="000000"/>
                </a:solidFill>
                <a:latin typeface="Arial" charset="0"/>
              </a:rPr>
              <a:t> patch')))</a:t>
            </a:r>
            <a:br>
              <a:rPr lang="en-US" sz="1200" dirty="0">
                <a:solidFill>
                  <a:srgbClr val="000000"/>
                </a:solidFill>
                <a:latin typeface="Arial" charset="0"/>
              </a:rPr>
            </a:br>
            <a:r>
              <a:rPr lang="en-US" sz="1200" dirty="0">
                <a:solidFill>
                  <a:srgbClr val="000000"/>
                </a:solidFill>
                <a:latin typeface="Arial" charset="0"/>
              </a:rPr>
              <a:t>    and (</a:t>
            </a:r>
            <a:r>
              <a:rPr lang="en-US" sz="1200" dirty="0" err="1">
                <a:solidFill>
                  <a:srgbClr val="000000"/>
                </a:solidFill>
                <a:latin typeface="Arial" charset="0"/>
              </a:rPr>
              <a:t>distal_to</a:t>
            </a:r>
            <a:r>
              <a:rPr lang="en-US" sz="1200" dirty="0">
                <a:solidFill>
                  <a:srgbClr val="000000"/>
                </a:solidFill>
                <a:latin typeface="Arial" charset="0"/>
              </a:rPr>
              <a:t> exactly 5 '</a:t>
            </a:r>
            <a:r>
              <a:rPr lang="en-US" sz="1200" dirty="0" err="1">
                <a:solidFill>
                  <a:srgbClr val="000000"/>
                </a:solidFill>
                <a:latin typeface="Arial" charset="0"/>
              </a:rPr>
              <a:t>flagellomere</a:t>
            </a:r>
            <a:r>
              <a:rPr lang="en-US" sz="1200" dirty="0">
                <a:solidFill>
                  <a:srgbClr val="000000"/>
                </a:solidFill>
                <a:latin typeface="Arial" charset="0"/>
              </a:rPr>
              <a:t>')))</a:t>
            </a:r>
            <a:br>
              <a:rPr lang="en-US" sz="1200" dirty="0">
                <a:solidFill>
                  <a:srgbClr val="000000"/>
                </a:solidFill>
                <a:latin typeface="Arial" charset="0"/>
              </a:rPr>
            </a:br>
            <a:r>
              <a:rPr lang="en-US" sz="1200" dirty="0">
                <a:solidFill>
                  <a:srgbClr val="000000"/>
                </a:solidFill>
                <a:latin typeface="Arial" charset="0"/>
              </a:rPr>
              <a:t>and ('has part' some</a:t>
            </a:r>
            <a:br>
              <a:rPr lang="en-US" sz="1200" dirty="0">
                <a:solidFill>
                  <a:srgbClr val="000000"/>
                </a:solidFill>
                <a:latin typeface="Arial" charset="0"/>
              </a:rPr>
            </a:br>
            <a:r>
              <a:rPr lang="en-US" sz="1200" dirty="0">
                <a:solidFill>
                  <a:srgbClr val="000000"/>
                </a:solidFill>
                <a:latin typeface="Arial" charset="0"/>
              </a:rPr>
              <a:t>  ('</a:t>
            </a:r>
            <a:r>
              <a:rPr lang="en-US" sz="1200" dirty="0" err="1">
                <a:solidFill>
                  <a:srgbClr val="000000"/>
                </a:solidFill>
                <a:latin typeface="Arial" charset="0"/>
              </a:rPr>
              <a:t>flagellomere</a:t>
            </a:r>
            <a:r>
              <a:rPr lang="en-US" sz="1200" dirty="0">
                <a:solidFill>
                  <a:srgbClr val="000000"/>
                </a:solidFill>
                <a:latin typeface="Arial" charset="0"/>
              </a:rPr>
              <a:t>'</a:t>
            </a:r>
            <a:br>
              <a:rPr lang="en-US" sz="1200" dirty="0">
                <a:solidFill>
                  <a:srgbClr val="000000"/>
                </a:solidFill>
                <a:latin typeface="Arial" charset="0"/>
              </a:rPr>
            </a:br>
            <a:r>
              <a:rPr lang="en-US" sz="1200" dirty="0">
                <a:solidFill>
                  <a:srgbClr val="000000"/>
                </a:solidFill>
                <a:latin typeface="Arial" charset="0"/>
              </a:rPr>
              <a:t>    and ('has part' some</a:t>
            </a:r>
            <a:br>
              <a:rPr lang="en-US" sz="1200" dirty="0">
                <a:solidFill>
                  <a:srgbClr val="000000"/>
                </a:solidFill>
                <a:latin typeface="Arial" charset="0"/>
              </a:rPr>
            </a:br>
            <a:r>
              <a:rPr lang="en-US" sz="1200" dirty="0">
                <a:solidFill>
                  <a:srgbClr val="000000"/>
                </a:solidFill>
                <a:latin typeface="Arial" charset="0"/>
              </a:rPr>
              <a:t>      ('ventral region'</a:t>
            </a:r>
            <a:br>
              <a:rPr lang="en-US" sz="1200" dirty="0">
                <a:solidFill>
                  <a:srgbClr val="000000"/>
                </a:solidFill>
                <a:latin typeface="Arial" charset="0"/>
              </a:rPr>
            </a:br>
            <a:r>
              <a:rPr lang="en-US" sz="1200" dirty="0">
                <a:solidFill>
                  <a:srgbClr val="000000"/>
                </a:solidFill>
                <a:latin typeface="Arial" charset="0"/>
              </a:rPr>
              <a:t>       and ('has part' some '</a:t>
            </a:r>
            <a:r>
              <a:rPr lang="en-US" sz="1200" dirty="0" err="1">
                <a:solidFill>
                  <a:srgbClr val="000000"/>
                </a:solidFill>
                <a:latin typeface="Arial" charset="0"/>
              </a:rPr>
              <a:t>sensillar</a:t>
            </a:r>
            <a:r>
              <a:rPr lang="en-US" sz="1200" dirty="0">
                <a:solidFill>
                  <a:srgbClr val="000000"/>
                </a:solidFill>
                <a:latin typeface="Arial" charset="0"/>
              </a:rPr>
              <a:t> patch')))</a:t>
            </a:r>
            <a:br>
              <a:rPr lang="en-US" sz="1200" dirty="0">
                <a:solidFill>
                  <a:srgbClr val="000000"/>
                </a:solidFill>
                <a:latin typeface="Arial" charset="0"/>
              </a:rPr>
            </a:br>
            <a:r>
              <a:rPr lang="en-US" sz="1200" dirty="0">
                <a:solidFill>
                  <a:srgbClr val="000000"/>
                </a:solidFill>
                <a:latin typeface="Arial" charset="0"/>
              </a:rPr>
              <a:t>    and (</a:t>
            </a:r>
            <a:r>
              <a:rPr lang="en-US" sz="1200" dirty="0" err="1">
                <a:solidFill>
                  <a:srgbClr val="000000"/>
                </a:solidFill>
                <a:latin typeface="Arial" charset="0"/>
              </a:rPr>
              <a:t>distal_to</a:t>
            </a:r>
            <a:r>
              <a:rPr lang="en-US" sz="1200" dirty="0">
                <a:solidFill>
                  <a:srgbClr val="000000"/>
                </a:solidFill>
                <a:latin typeface="Arial" charset="0"/>
              </a:rPr>
              <a:t> exactly 6 '</a:t>
            </a:r>
            <a:r>
              <a:rPr lang="en-US" sz="1200" dirty="0" err="1">
                <a:solidFill>
                  <a:srgbClr val="000000"/>
                </a:solidFill>
                <a:latin typeface="Arial" charset="0"/>
              </a:rPr>
              <a:t>flagellomere</a:t>
            </a:r>
            <a:r>
              <a:rPr lang="en-US" sz="1200" dirty="0">
                <a:solidFill>
                  <a:srgbClr val="000000"/>
                </a:solidFill>
                <a:latin typeface="Arial" charset="0"/>
              </a:rPr>
              <a:t>')))</a:t>
            </a:r>
          </a:p>
        </p:txBody>
      </p:sp>
      <p:sp>
        <p:nvSpPr>
          <p:cNvPr id="87045" name="Text Box 5"/>
          <p:cNvSpPr txBox="1">
            <a:spLocks noChangeArrowheads="1"/>
          </p:cNvSpPr>
          <p:nvPr/>
        </p:nvSpPr>
        <p:spPr bwMode="auto">
          <a:xfrm>
            <a:off x="4703445" y="2286002"/>
            <a:ext cx="3507582" cy="43728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prstTxWarp prst="textNoShape">
              <a:avLst/>
            </a:prstTxWarp>
            <a:spAutoFit/>
          </a:bodyPr>
          <a:lstStyle/>
          <a:p>
            <a:pPr>
              <a:lnSpc>
                <a:spcPct val="95000"/>
              </a:lnSpc>
            </a:pPr>
            <a:r>
              <a:rPr lang="en-US" sz="1200" dirty="0">
                <a:solidFill>
                  <a:srgbClr val="000000"/>
                </a:solidFill>
                <a:latin typeface="Arial" charset="0"/>
              </a:rPr>
              <a:t> and ('has part' some</a:t>
            </a:r>
            <a:br>
              <a:rPr lang="en-US" sz="1200" dirty="0">
                <a:solidFill>
                  <a:srgbClr val="000000"/>
                </a:solidFill>
                <a:latin typeface="Arial" charset="0"/>
              </a:rPr>
            </a:br>
            <a:r>
              <a:rPr lang="en-US" sz="1200" dirty="0">
                <a:solidFill>
                  <a:srgbClr val="000000"/>
                </a:solidFill>
                <a:latin typeface="Arial" charset="0"/>
              </a:rPr>
              <a:t>  ('</a:t>
            </a:r>
            <a:r>
              <a:rPr lang="en-US" sz="1200" dirty="0" err="1">
                <a:solidFill>
                  <a:srgbClr val="000000"/>
                </a:solidFill>
                <a:latin typeface="Arial" charset="0"/>
              </a:rPr>
              <a:t>flagellomere</a:t>
            </a:r>
            <a:r>
              <a:rPr lang="en-US" sz="1200" dirty="0">
                <a:solidFill>
                  <a:srgbClr val="000000"/>
                </a:solidFill>
                <a:latin typeface="Arial" charset="0"/>
              </a:rPr>
              <a:t>'</a:t>
            </a:r>
            <a:br>
              <a:rPr lang="en-US" sz="1200" dirty="0">
                <a:solidFill>
                  <a:srgbClr val="000000"/>
                </a:solidFill>
                <a:latin typeface="Arial" charset="0"/>
              </a:rPr>
            </a:br>
            <a:r>
              <a:rPr lang="en-US" sz="1200" dirty="0">
                <a:solidFill>
                  <a:srgbClr val="000000"/>
                </a:solidFill>
                <a:latin typeface="Arial" charset="0"/>
              </a:rPr>
              <a:t>    and ('has part' some</a:t>
            </a:r>
            <a:br>
              <a:rPr lang="en-US" sz="1200" dirty="0">
                <a:solidFill>
                  <a:srgbClr val="000000"/>
                </a:solidFill>
                <a:latin typeface="Arial" charset="0"/>
              </a:rPr>
            </a:br>
            <a:r>
              <a:rPr lang="en-US" sz="1200" dirty="0">
                <a:solidFill>
                  <a:srgbClr val="000000"/>
                </a:solidFill>
                <a:latin typeface="Arial" charset="0"/>
              </a:rPr>
              <a:t>      ('ventral region'</a:t>
            </a:r>
            <a:br>
              <a:rPr lang="en-US" sz="1200" dirty="0">
                <a:solidFill>
                  <a:srgbClr val="000000"/>
                </a:solidFill>
                <a:latin typeface="Arial" charset="0"/>
              </a:rPr>
            </a:br>
            <a:r>
              <a:rPr lang="en-US" sz="1200" dirty="0">
                <a:solidFill>
                  <a:srgbClr val="000000"/>
                </a:solidFill>
                <a:latin typeface="Arial" charset="0"/>
              </a:rPr>
              <a:t>       and ('has part' some '</a:t>
            </a:r>
            <a:r>
              <a:rPr lang="en-US" sz="1200" dirty="0" err="1">
                <a:solidFill>
                  <a:srgbClr val="000000"/>
                </a:solidFill>
                <a:latin typeface="Arial" charset="0"/>
              </a:rPr>
              <a:t>sensillar</a:t>
            </a:r>
            <a:r>
              <a:rPr lang="en-US" sz="1200" dirty="0">
                <a:solidFill>
                  <a:srgbClr val="000000"/>
                </a:solidFill>
                <a:latin typeface="Arial" charset="0"/>
              </a:rPr>
              <a:t> patch')))</a:t>
            </a:r>
            <a:br>
              <a:rPr lang="en-US" sz="1200" dirty="0">
                <a:solidFill>
                  <a:srgbClr val="000000"/>
                </a:solidFill>
                <a:latin typeface="Arial" charset="0"/>
              </a:rPr>
            </a:br>
            <a:r>
              <a:rPr lang="en-US" sz="1200" dirty="0">
                <a:solidFill>
                  <a:srgbClr val="000000"/>
                </a:solidFill>
                <a:latin typeface="Arial" charset="0"/>
              </a:rPr>
              <a:t>    and (</a:t>
            </a:r>
            <a:r>
              <a:rPr lang="en-US" sz="1200" dirty="0" err="1">
                <a:solidFill>
                  <a:srgbClr val="000000"/>
                </a:solidFill>
                <a:latin typeface="Arial" charset="0"/>
              </a:rPr>
              <a:t>distal_to</a:t>
            </a:r>
            <a:r>
              <a:rPr lang="en-US" sz="1200" dirty="0">
                <a:solidFill>
                  <a:srgbClr val="000000"/>
                </a:solidFill>
                <a:latin typeface="Arial" charset="0"/>
              </a:rPr>
              <a:t> exactly 7 '</a:t>
            </a:r>
            <a:r>
              <a:rPr lang="en-US" sz="1200" dirty="0" err="1">
                <a:solidFill>
                  <a:srgbClr val="000000"/>
                </a:solidFill>
                <a:latin typeface="Arial" charset="0"/>
              </a:rPr>
              <a:t>flagellomere</a:t>
            </a:r>
            <a:r>
              <a:rPr lang="en-US" sz="1200" dirty="0">
                <a:solidFill>
                  <a:srgbClr val="000000"/>
                </a:solidFill>
                <a:latin typeface="Arial" charset="0"/>
              </a:rPr>
              <a:t>')))</a:t>
            </a:r>
            <a:br>
              <a:rPr lang="en-US" sz="1200" dirty="0">
                <a:solidFill>
                  <a:srgbClr val="000000"/>
                </a:solidFill>
                <a:latin typeface="Arial" charset="0"/>
              </a:rPr>
            </a:br>
            <a:r>
              <a:rPr lang="en-US" sz="1200" dirty="0">
                <a:solidFill>
                  <a:srgbClr val="000000"/>
                </a:solidFill>
                <a:latin typeface="Arial" charset="0"/>
              </a:rPr>
              <a:t>and ('has part' some</a:t>
            </a:r>
            <a:br>
              <a:rPr lang="en-US" sz="1200" dirty="0">
                <a:solidFill>
                  <a:srgbClr val="000000"/>
                </a:solidFill>
                <a:latin typeface="Arial" charset="0"/>
              </a:rPr>
            </a:br>
            <a:r>
              <a:rPr lang="en-US" sz="1200" dirty="0">
                <a:solidFill>
                  <a:srgbClr val="000000"/>
                </a:solidFill>
                <a:latin typeface="Arial" charset="0"/>
              </a:rPr>
              <a:t>  ('</a:t>
            </a:r>
            <a:r>
              <a:rPr lang="en-US" sz="1200" dirty="0" err="1">
                <a:solidFill>
                  <a:srgbClr val="000000"/>
                </a:solidFill>
                <a:latin typeface="Arial" charset="0"/>
              </a:rPr>
              <a:t>flagellomere</a:t>
            </a:r>
            <a:r>
              <a:rPr lang="en-US" sz="1200" dirty="0">
                <a:solidFill>
                  <a:srgbClr val="000000"/>
                </a:solidFill>
                <a:latin typeface="Arial" charset="0"/>
              </a:rPr>
              <a:t>'</a:t>
            </a:r>
            <a:br>
              <a:rPr lang="en-US" sz="1200" dirty="0">
                <a:solidFill>
                  <a:srgbClr val="000000"/>
                </a:solidFill>
                <a:latin typeface="Arial" charset="0"/>
              </a:rPr>
            </a:br>
            <a:r>
              <a:rPr lang="en-US" sz="1200" dirty="0">
                <a:solidFill>
                  <a:srgbClr val="000000"/>
                </a:solidFill>
                <a:latin typeface="Arial" charset="0"/>
              </a:rPr>
              <a:t>    and ('has part' some</a:t>
            </a:r>
            <a:br>
              <a:rPr lang="en-US" sz="1200" dirty="0">
                <a:solidFill>
                  <a:srgbClr val="000000"/>
                </a:solidFill>
                <a:latin typeface="Arial" charset="0"/>
              </a:rPr>
            </a:br>
            <a:r>
              <a:rPr lang="en-US" sz="1200" dirty="0">
                <a:solidFill>
                  <a:srgbClr val="000000"/>
                </a:solidFill>
                <a:latin typeface="Arial" charset="0"/>
              </a:rPr>
              <a:t>      ('ventral region'</a:t>
            </a:r>
            <a:br>
              <a:rPr lang="en-US" sz="1200" dirty="0">
                <a:solidFill>
                  <a:srgbClr val="000000"/>
                </a:solidFill>
                <a:latin typeface="Arial" charset="0"/>
              </a:rPr>
            </a:br>
            <a:r>
              <a:rPr lang="en-US" sz="1200" dirty="0">
                <a:solidFill>
                  <a:srgbClr val="000000"/>
                </a:solidFill>
                <a:latin typeface="Arial" charset="0"/>
              </a:rPr>
              <a:t>       and ('has part' some '</a:t>
            </a:r>
            <a:r>
              <a:rPr lang="en-US" sz="1200" dirty="0" err="1">
                <a:solidFill>
                  <a:srgbClr val="000000"/>
                </a:solidFill>
                <a:latin typeface="Arial" charset="0"/>
              </a:rPr>
              <a:t>sensillar</a:t>
            </a:r>
            <a:r>
              <a:rPr lang="en-US" sz="1200" dirty="0">
                <a:solidFill>
                  <a:srgbClr val="000000"/>
                </a:solidFill>
                <a:latin typeface="Arial" charset="0"/>
              </a:rPr>
              <a:t> patch')))</a:t>
            </a:r>
            <a:br>
              <a:rPr lang="en-US" sz="1200" dirty="0">
                <a:solidFill>
                  <a:srgbClr val="000000"/>
                </a:solidFill>
                <a:latin typeface="Arial" charset="0"/>
              </a:rPr>
            </a:br>
            <a:r>
              <a:rPr lang="en-US" sz="1200" dirty="0">
                <a:solidFill>
                  <a:srgbClr val="000000"/>
                </a:solidFill>
                <a:latin typeface="Arial" charset="0"/>
              </a:rPr>
              <a:t>    and (</a:t>
            </a:r>
            <a:r>
              <a:rPr lang="en-US" sz="1200" dirty="0" err="1">
                <a:solidFill>
                  <a:srgbClr val="000000"/>
                </a:solidFill>
                <a:latin typeface="Arial" charset="0"/>
              </a:rPr>
              <a:t>distal_to</a:t>
            </a:r>
            <a:r>
              <a:rPr lang="en-US" sz="1200" dirty="0">
                <a:solidFill>
                  <a:srgbClr val="000000"/>
                </a:solidFill>
                <a:latin typeface="Arial" charset="0"/>
              </a:rPr>
              <a:t> exactly 8 '</a:t>
            </a:r>
            <a:r>
              <a:rPr lang="en-US" sz="1200" dirty="0" err="1">
                <a:solidFill>
                  <a:srgbClr val="000000"/>
                </a:solidFill>
                <a:latin typeface="Arial" charset="0"/>
              </a:rPr>
              <a:t>flagellomere</a:t>
            </a:r>
            <a:r>
              <a:rPr lang="en-US" sz="1200" dirty="0">
                <a:solidFill>
                  <a:srgbClr val="000000"/>
                </a:solidFill>
                <a:latin typeface="Arial" charset="0"/>
              </a:rPr>
              <a:t>')))</a:t>
            </a:r>
            <a:br>
              <a:rPr lang="en-US" sz="1200" dirty="0">
                <a:solidFill>
                  <a:srgbClr val="000000"/>
                </a:solidFill>
                <a:latin typeface="Arial" charset="0"/>
              </a:rPr>
            </a:br>
            <a:r>
              <a:rPr lang="en-US" sz="1200" dirty="0">
                <a:solidFill>
                  <a:srgbClr val="000000"/>
                </a:solidFill>
                <a:latin typeface="Arial" charset="0"/>
              </a:rPr>
              <a:t>and ('has part' some</a:t>
            </a:r>
            <a:br>
              <a:rPr lang="en-US" sz="1200" dirty="0">
                <a:solidFill>
                  <a:srgbClr val="000000"/>
                </a:solidFill>
                <a:latin typeface="Arial" charset="0"/>
              </a:rPr>
            </a:br>
            <a:r>
              <a:rPr lang="en-US" sz="1200" dirty="0">
                <a:solidFill>
                  <a:srgbClr val="000000"/>
                </a:solidFill>
                <a:latin typeface="Arial" charset="0"/>
              </a:rPr>
              <a:t>  ('</a:t>
            </a:r>
            <a:r>
              <a:rPr lang="en-US" sz="1200" dirty="0" err="1">
                <a:solidFill>
                  <a:srgbClr val="000000"/>
                </a:solidFill>
                <a:latin typeface="Arial" charset="0"/>
              </a:rPr>
              <a:t>flagellomere</a:t>
            </a:r>
            <a:r>
              <a:rPr lang="en-US" sz="1200" dirty="0">
                <a:solidFill>
                  <a:srgbClr val="000000"/>
                </a:solidFill>
                <a:latin typeface="Arial" charset="0"/>
              </a:rPr>
              <a:t>'</a:t>
            </a:r>
            <a:br>
              <a:rPr lang="en-US" sz="1200" dirty="0">
                <a:solidFill>
                  <a:srgbClr val="000000"/>
                </a:solidFill>
                <a:latin typeface="Arial" charset="0"/>
              </a:rPr>
            </a:br>
            <a:r>
              <a:rPr lang="en-US" sz="1200" dirty="0">
                <a:solidFill>
                  <a:srgbClr val="000000"/>
                </a:solidFill>
                <a:latin typeface="Arial" charset="0"/>
              </a:rPr>
              <a:t>    and ('has part' some</a:t>
            </a:r>
            <a:br>
              <a:rPr lang="en-US" sz="1200" dirty="0">
                <a:solidFill>
                  <a:srgbClr val="000000"/>
                </a:solidFill>
                <a:latin typeface="Arial" charset="0"/>
              </a:rPr>
            </a:br>
            <a:r>
              <a:rPr lang="en-US" sz="1200" dirty="0">
                <a:solidFill>
                  <a:srgbClr val="000000"/>
                </a:solidFill>
                <a:latin typeface="Arial" charset="0"/>
              </a:rPr>
              <a:t>      ('ventral region'</a:t>
            </a:r>
            <a:br>
              <a:rPr lang="en-US" sz="1200" dirty="0">
                <a:solidFill>
                  <a:srgbClr val="000000"/>
                </a:solidFill>
                <a:latin typeface="Arial" charset="0"/>
              </a:rPr>
            </a:br>
            <a:r>
              <a:rPr lang="en-US" sz="1200" dirty="0">
                <a:solidFill>
                  <a:srgbClr val="000000"/>
                </a:solidFill>
                <a:latin typeface="Arial" charset="0"/>
              </a:rPr>
              <a:t>       and ('has part' some '</a:t>
            </a:r>
            <a:r>
              <a:rPr lang="en-US" sz="1200" dirty="0" err="1">
                <a:solidFill>
                  <a:srgbClr val="000000"/>
                </a:solidFill>
                <a:latin typeface="Arial" charset="0"/>
              </a:rPr>
              <a:t>sensillar</a:t>
            </a:r>
            <a:r>
              <a:rPr lang="en-US" sz="1200" dirty="0">
                <a:solidFill>
                  <a:srgbClr val="000000"/>
                </a:solidFill>
                <a:latin typeface="Arial" charset="0"/>
              </a:rPr>
              <a:t> patch')))</a:t>
            </a:r>
            <a:br>
              <a:rPr lang="en-US" sz="1200" dirty="0">
                <a:solidFill>
                  <a:srgbClr val="000000"/>
                </a:solidFill>
                <a:latin typeface="Arial" charset="0"/>
              </a:rPr>
            </a:br>
            <a:r>
              <a:rPr lang="en-US" sz="1200" dirty="0">
                <a:solidFill>
                  <a:srgbClr val="000000"/>
                </a:solidFill>
                <a:latin typeface="Arial" charset="0"/>
              </a:rPr>
              <a:t>    and (</a:t>
            </a:r>
            <a:r>
              <a:rPr lang="en-US" sz="1200" dirty="0" err="1">
                <a:solidFill>
                  <a:srgbClr val="000000"/>
                </a:solidFill>
                <a:latin typeface="Arial" charset="0"/>
              </a:rPr>
              <a:t>distal_to</a:t>
            </a:r>
            <a:r>
              <a:rPr lang="en-US" sz="1200" dirty="0">
                <a:solidFill>
                  <a:srgbClr val="000000"/>
                </a:solidFill>
                <a:latin typeface="Arial" charset="0"/>
              </a:rPr>
              <a:t> exactly 9 '</a:t>
            </a:r>
            <a:r>
              <a:rPr lang="en-US" sz="1200" dirty="0" err="1">
                <a:solidFill>
                  <a:srgbClr val="000000"/>
                </a:solidFill>
                <a:latin typeface="Arial" charset="0"/>
              </a:rPr>
              <a:t>flagellomere</a:t>
            </a:r>
            <a:r>
              <a:rPr lang="en-US" sz="1200" dirty="0">
                <a:solidFill>
                  <a:srgbClr val="000000"/>
                </a:solidFill>
                <a:latin typeface="Arial" charset="0"/>
              </a:rPr>
              <a:t>')))</a:t>
            </a:r>
            <a:br>
              <a:rPr lang="en-US" sz="1200" dirty="0">
                <a:solidFill>
                  <a:srgbClr val="000000"/>
                </a:solidFill>
                <a:latin typeface="Arial" charset="0"/>
              </a:rPr>
            </a:br>
            <a:r>
              <a:rPr lang="en-US" sz="1200" dirty="0">
                <a:solidFill>
                  <a:srgbClr val="000000"/>
                </a:solidFill>
                <a:latin typeface="Arial" charset="0"/>
              </a:rPr>
              <a:t>and ('has part' some</a:t>
            </a:r>
            <a:br>
              <a:rPr lang="en-US" sz="1200" dirty="0">
                <a:solidFill>
                  <a:srgbClr val="000000"/>
                </a:solidFill>
                <a:latin typeface="Arial" charset="0"/>
              </a:rPr>
            </a:br>
            <a:r>
              <a:rPr lang="en-US" sz="1200" dirty="0">
                <a:solidFill>
                  <a:srgbClr val="000000"/>
                </a:solidFill>
                <a:latin typeface="Arial" charset="0"/>
              </a:rPr>
              <a:t>  ('apical </a:t>
            </a:r>
            <a:r>
              <a:rPr lang="en-US" sz="1200" dirty="0" err="1">
                <a:solidFill>
                  <a:srgbClr val="000000"/>
                </a:solidFill>
                <a:latin typeface="Arial" charset="0"/>
              </a:rPr>
              <a:t>flagellomere</a:t>
            </a:r>
            <a:r>
              <a:rPr lang="en-US" sz="1200" dirty="0">
                <a:solidFill>
                  <a:srgbClr val="000000"/>
                </a:solidFill>
                <a:latin typeface="Arial" charset="0"/>
              </a:rPr>
              <a:t>'</a:t>
            </a:r>
            <a:br>
              <a:rPr lang="en-US" sz="1200" dirty="0">
                <a:solidFill>
                  <a:srgbClr val="000000"/>
                </a:solidFill>
                <a:latin typeface="Arial" charset="0"/>
              </a:rPr>
            </a:br>
            <a:r>
              <a:rPr lang="en-US" sz="1200" dirty="0">
                <a:solidFill>
                  <a:srgbClr val="000000"/>
                </a:solidFill>
                <a:latin typeface="Arial" charset="0"/>
              </a:rPr>
              <a:t>    and ('has part' some</a:t>
            </a:r>
            <a:br>
              <a:rPr lang="en-US" sz="1200" dirty="0">
                <a:solidFill>
                  <a:srgbClr val="000000"/>
                </a:solidFill>
                <a:latin typeface="Arial" charset="0"/>
              </a:rPr>
            </a:br>
            <a:r>
              <a:rPr lang="en-US" sz="1200" dirty="0">
                <a:solidFill>
                  <a:srgbClr val="000000"/>
                </a:solidFill>
                <a:latin typeface="Arial" charset="0"/>
              </a:rPr>
              <a:t>      ('ventral region'</a:t>
            </a:r>
            <a:br>
              <a:rPr lang="en-US" sz="1200" dirty="0">
                <a:solidFill>
                  <a:srgbClr val="000000"/>
                </a:solidFill>
                <a:latin typeface="Arial" charset="0"/>
              </a:rPr>
            </a:br>
            <a:r>
              <a:rPr lang="en-US" sz="1200" dirty="0">
                <a:solidFill>
                  <a:srgbClr val="000000"/>
                </a:solidFill>
                <a:latin typeface="Arial" charset="0"/>
              </a:rPr>
              <a:t>       and ('has part' some '</a:t>
            </a:r>
            <a:r>
              <a:rPr lang="en-US" sz="1200" dirty="0" err="1">
                <a:solidFill>
                  <a:srgbClr val="000000"/>
                </a:solidFill>
                <a:latin typeface="Arial" charset="0"/>
              </a:rPr>
              <a:t>sensillar</a:t>
            </a:r>
            <a:r>
              <a:rPr lang="en-US" sz="1200" dirty="0">
                <a:solidFill>
                  <a:srgbClr val="000000"/>
                </a:solidFill>
                <a:latin typeface="Arial" charset="0"/>
              </a:rPr>
              <a:t> patch')))</a:t>
            </a:r>
            <a:br>
              <a:rPr lang="en-US" sz="1200" dirty="0">
                <a:solidFill>
                  <a:srgbClr val="000000"/>
                </a:solidFill>
                <a:latin typeface="Arial" charset="0"/>
              </a:rPr>
            </a:br>
            <a:r>
              <a:rPr lang="en-US" sz="1200" dirty="0">
                <a:solidFill>
                  <a:srgbClr val="000000"/>
                </a:solidFill>
                <a:latin typeface="Arial" charset="0"/>
              </a:rPr>
              <a:t>    and (</a:t>
            </a:r>
            <a:r>
              <a:rPr lang="en-US" sz="1200" dirty="0" err="1">
                <a:solidFill>
                  <a:srgbClr val="000000"/>
                </a:solidFill>
                <a:latin typeface="Arial" charset="0"/>
              </a:rPr>
              <a:t>distal_to</a:t>
            </a:r>
            <a:r>
              <a:rPr lang="en-US" sz="1200" dirty="0">
                <a:solidFill>
                  <a:srgbClr val="000000"/>
                </a:solidFill>
                <a:latin typeface="Arial" charset="0"/>
              </a:rPr>
              <a:t> exactly 10 '</a:t>
            </a:r>
            <a:r>
              <a:rPr lang="en-US" sz="1200" dirty="0" err="1">
                <a:solidFill>
                  <a:srgbClr val="000000"/>
                </a:solidFill>
                <a:latin typeface="Arial" charset="0"/>
              </a:rPr>
              <a:t>flagellomere</a:t>
            </a:r>
            <a:r>
              <a:rPr lang="en-US" sz="1200" dirty="0">
                <a:solidFill>
                  <a:srgbClr val="000000"/>
                </a:solidFill>
                <a:latin typeface="Arial" charset="0"/>
              </a:rPr>
              <a:t>')))</a:t>
            </a:r>
          </a:p>
        </p:txBody>
      </p:sp>
      <p:pic>
        <p:nvPicPr>
          <p:cNvPr id="87046" name="Picture 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88720" y="0"/>
            <a:ext cx="6693694" cy="227457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tructured_data_ftw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9144001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io_ont_impact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9144000" cy="685800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75382"/>
            <a:ext cx="8229600" cy="1143000"/>
          </a:xfrm>
        </p:spPr>
        <p:txBody>
          <a:bodyPr/>
          <a:lstStyle/>
          <a:p>
            <a:r>
              <a:rPr lang="en-US" dirty="0" smtClean="0"/>
              <a:t>Driving a User Interface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941" y="792978"/>
            <a:ext cx="7020144" cy="606502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5858367"/>
            <a:ext cx="15143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hlinkClick r:id="rId3"/>
              </a:rPr>
              <a:t>eagle-i.net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47323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75382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Querying anatomical data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12663"/>
          <a:stretch/>
        </p:blipFill>
        <p:spPr>
          <a:xfrm>
            <a:off x="0" y="2004233"/>
            <a:ext cx="9144000" cy="45420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58836" y="916451"/>
            <a:ext cx="1279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>
                <a:hlinkClick r:id="rId3"/>
              </a:rPr>
              <a:t>z</a:t>
            </a:r>
            <a:r>
              <a:rPr lang="en-US" sz="2800" dirty="0" err="1" smtClean="0">
                <a:hlinkClick r:id="rId3"/>
              </a:rPr>
              <a:t>fin.org</a:t>
            </a:r>
            <a:endParaRPr lang="en-US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1713663" y="1022566"/>
            <a:ext cx="69901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Query for genes expressed in the retina and its parts: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578926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6524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b="1" dirty="0" smtClean="0"/>
              <a:t>Semantic Similarity of Phenotypes</a:t>
            </a:r>
            <a:endParaRPr lang="en-US" sz="36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082" y="934433"/>
            <a:ext cx="7255565" cy="480681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09826" y="6216561"/>
            <a:ext cx="8686800" cy="461663"/>
          </a:xfrm>
          <a:prstGeom prst="rect">
            <a:avLst/>
          </a:prstGeom>
        </p:spPr>
        <p:txBody>
          <a:bodyPr wrap="square" lIns="91439" tIns="45719" rIns="91439" bIns="45719">
            <a:spAutoFit/>
          </a:bodyPr>
          <a:lstStyle/>
          <a:p>
            <a:r>
              <a:rPr lang="en-US" sz="1200" dirty="0" smtClean="0"/>
              <a:t>"Linking Human Diseases to Animal Models Using Ontology-Based Phenotype Annotation." </a:t>
            </a:r>
            <a:r>
              <a:rPr lang="en-US" sz="1200" dirty="0" err="1" smtClean="0"/>
              <a:t>PLoS</a:t>
            </a:r>
            <a:r>
              <a:rPr lang="en-US" sz="1200" dirty="0" smtClean="0"/>
              <a:t> </a:t>
            </a:r>
            <a:r>
              <a:rPr lang="en-US" sz="1200" dirty="0" err="1" smtClean="0"/>
              <a:t>Biol</a:t>
            </a:r>
            <a:r>
              <a:rPr lang="en-US" sz="1200" dirty="0" smtClean="0"/>
              <a:t> 7(11): e1000247. doi:10.1371/journal.pbio.1000247 </a:t>
            </a:r>
            <a:r>
              <a:rPr sz="1200" dirty="0" smtClean="0"/>
              <a:t>Washington NL, Haendel MA, Mungall CJ, Ashburner M, Westerfield M, Lewis SE</a:t>
            </a:r>
            <a:endParaRPr lang="en-US" sz="1200" dirty="0"/>
          </a:p>
        </p:txBody>
      </p:sp>
      <p:sp>
        <p:nvSpPr>
          <p:cNvPr id="12" name="Rectangle 11"/>
          <p:cNvSpPr/>
          <p:nvPr/>
        </p:nvSpPr>
        <p:spPr>
          <a:xfrm>
            <a:off x="1241690" y="5738562"/>
            <a:ext cx="1029276" cy="313930"/>
          </a:xfrm>
          <a:prstGeom prst="rect">
            <a:avLst/>
          </a:prstGeom>
        </p:spPr>
        <p:txBody>
          <a:bodyPr wrap="none" lIns="91439" tIns="45719" rIns="91439" bIns="45719">
            <a:spAutoFit/>
          </a:bodyPr>
          <a:lstStyle/>
          <a:p>
            <a:r>
              <a:rPr lang="en-US" sz="1400" b="1" dirty="0" smtClean="0"/>
              <a:t>FMA+PATO</a:t>
            </a:r>
            <a:endParaRPr lang="en-US" sz="1400" b="1" dirty="0"/>
          </a:p>
        </p:txBody>
      </p:sp>
      <p:sp>
        <p:nvSpPr>
          <p:cNvPr id="13" name="Rectangle 12"/>
          <p:cNvSpPr/>
          <p:nvPr/>
        </p:nvSpPr>
        <p:spPr>
          <a:xfrm>
            <a:off x="3315431" y="5737073"/>
            <a:ext cx="444351" cy="313930"/>
          </a:xfrm>
          <a:prstGeom prst="rect">
            <a:avLst/>
          </a:prstGeom>
        </p:spPr>
        <p:txBody>
          <a:bodyPr wrap="none" lIns="91439" tIns="45719" rIns="91439" bIns="45719">
            <a:spAutoFit/>
          </a:bodyPr>
          <a:lstStyle/>
          <a:p>
            <a:r>
              <a:rPr lang="en-US" sz="1400" b="1" dirty="0" smtClean="0"/>
              <a:t>MP</a:t>
            </a:r>
            <a:endParaRPr lang="en-US" sz="1400" b="1" dirty="0"/>
          </a:p>
        </p:txBody>
      </p:sp>
      <p:sp>
        <p:nvSpPr>
          <p:cNvPr id="14" name="Rectangle 13"/>
          <p:cNvSpPr/>
          <p:nvPr/>
        </p:nvSpPr>
        <p:spPr>
          <a:xfrm>
            <a:off x="5030523" y="5737073"/>
            <a:ext cx="946411" cy="313930"/>
          </a:xfrm>
          <a:prstGeom prst="rect">
            <a:avLst/>
          </a:prstGeom>
        </p:spPr>
        <p:txBody>
          <a:bodyPr wrap="none" lIns="91439" tIns="45719" rIns="91439" bIns="45719">
            <a:spAutoFit/>
          </a:bodyPr>
          <a:lstStyle/>
          <a:p>
            <a:r>
              <a:rPr lang="en-US" sz="1400" b="1" dirty="0" smtClean="0"/>
              <a:t>ZFA+PATO</a:t>
            </a:r>
            <a:endParaRPr lang="en-US" sz="1400" b="1" dirty="0"/>
          </a:p>
        </p:txBody>
      </p:sp>
      <p:sp>
        <p:nvSpPr>
          <p:cNvPr id="15" name="Rectangle 14"/>
          <p:cNvSpPr/>
          <p:nvPr/>
        </p:nvSpPr>
        <p:spPr>
          <a:xfrm>
            <a:off x="6826220" y="5737073"/>
            <a:ext cx="1027202" cy="313930"/>
          </a:xfrm>
          <a:prstGeom prst="rect">
            <a:avLst/>
          </a:prstGeom>
        </p:spPr>
        <p:txBody>
          <a:bodyPr wrap="none" lIns="91439" tIns="45719" rIns="91439" bIns="45719">
            <a:spAutoFit/>
          </a:bodyPr>
          <a:lstStyle/>
          <a:p>
            <a:r>
              <a:rPr lang="en-US" sz="1400" b="1" dirty="0" err="1" smtClean="0"/>
              <a:t>FBbt+PATO</a:t>
            </a:r>
            <a:endParaRPr lang="en-US" sz="1400" b="1" dirty="0"/>
          </a:p>
        </p:txBody>
      </p:sp>
      <p:sp>
        <p:nvSpPr>
          <p:cNvPr id="11" name="Rectangle 10"/>
          <p:cNvSpPr/>
          <p:nvPr/>
        </p:nvSpPr>
        <p:spPr>
          <a:xfrm>
            <a:off x="232608" y="219241"/>
            <a:ext cx="8692444" cy="6434666"/>
          </a:xfrm>
          <a:prstGeom prst="rect">
            <a:avLst/>
          </a:prstGeom>
          <a:noFill/>
          <a:ln w="19050" cap="flat" cmpd="sng" algn="ctr">
            <a:solidFill>
              <a:srgbClr val="1F497D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9" tIns="45719" rIns="91439" bIns="45719"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10515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nat_golden_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9144001" cy="685800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ssig1a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1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4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1440" y="2834640"/>
            <a:ext cx="1430179" cy="1877378"/>
          </a:xfrm>
          <a:prstGeom prst="rect">
            <a:avLst/>
          </a:prstGeom>
          <a:noFill/>
        </p:spPr>
      </p:pic>
      <p:pic>
        <p:nvPicPr>
          <p:cNvPr id="61445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943616" y="1097280"/>
            <a:ext cx="2667477" cy="2676049"/>
          </a:xfrm>
          <a:prstGeom prst="rect">
            <a:avLst/>
          </a:prstGeom>
          <a:noFill/>
        </p:spPr>
      </p:pic>
      <p:pic>
        <p:nvPicPr>
          <p:cNvPr id="61446" name="Picture 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760720" y="3749040"/>
            <a:ext cx="3107532" cy="3117533"/>
          </a:xfrm>
          <a:prstGeom prst="rect">
            <a:avLst/>
          </a:prstGeom>
          <a:noFill/>
        </p:spPr>
      </p:pic>
      <p:pic>
        <p:nvPicPr>
          <p:cNvPr id="61447" name="Picture 7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828805" y="1371600"/>
            <a:ext cx="3469005" cy="4926330"/>
          </a:xfrm>
          <a:prstGeom prst="rect">
            <a:avLst/>
          </a:prstGeom>
          <a:noFill/>
        </p:spPr>
      </p:pic>
      <p:sp>
        <p:nvSpPr>
          <p:cNvPr id="61448" name="Text Box 8"/>
          <p:cNvSpPr txBox="1">
            <a:spLocks noChangeArrowheads="1"/>
          </p:cNvSpPr>
          <p:nvPr/>
        </p:nvSpPr>
        <p:spPr bwMode="auto">
          <a:xfrm>
            <a:off x="2051685" y="182880"/>
            <a:ext cx="4769168" cy="8457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prstTxWarp prst="textNoShape">
              <a:avLst/>
            </a:prstTxWarp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US" sz="2900" b="1" dirty="0">
                <a:solidFill>
                  <a:srgbClr val="000000"/>
                </a:solidFill>
                <a:latin typeface="Arial" charset="0"/>
              </a:rPr>
              <a:t>Facilitate explicitness, avoid misinterpretation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40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1440" y="274320"/>
            <a:ext cx="6780848" cy="3649028"/>
          </a:xfrm>
          <a:prstGeom prst="rect">
            <a:avLst/>
          </a:prstGeom>
          <a:noFill/>
        </p:spPr>
      </p:pic>
      <p:pic>
        <p:nvPicPr>
          <p:cNvPr id="65541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92240" y="274320"/>
            <a:ext cx="2053114" cy="2604612"/>
          </a:xfrm>
          <a:prstGeom prst="rect">
            <a:avLst/>
          </a:prstGeom>
          <a:noFill/>
        </p:spPr>
      </p:pic>
      <p:pic>
        <p:nvPicPr>
          <p:cNvPr id="65542" name="Picture 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468880" y="4114800"/>
            <a:ext cx="4414838" cy="2676049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852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97280" y="457201"/>
            <a:ext cx="6995160" cy="607361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reakout_exercis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1" cy="685800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220218" y="783440"/>
            <a:ext cx="4095993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 smtClean="0"/>
              <a:t>Ontology management</a:t>
            </a:r>
            <a:endParaRPr lang="en-US" sz="3200" b="1" dirty="0"/>
          </a:p>
        </p:txBody>
      </p:sp>
      <p:pic>
        <p:nvPicPr>
          <p:cNvPr id="6" name="Picture 5" descr="AA053844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538" y="2608480"/>
            <a:ext cx="363975" cy="1013561"/>
          </a:xfrm>
          <a:prstGeom prst="rect">
            <a:avLst/>
          </a:prstGeom>
        </p:spPr>
      </p:pic>
      <p:pic>
        <p:nvPicPr>
          <p:cNvPr id="7" name="Picture 6" descr="term tracker.tiff"/>
          <p:cNvPicPr>
            <a:picLocks noChangeAspect="1"/>
          </p:cNvPicPr>
          <p:nvPr/>
        </p:nvPicPr>
        <p:blipFill>
          <a:blip r:embed="rId4"/>
          <a:srcRect l="14706" t="14453" r="16119"/>
          <a:stretch>
            <a:fillRect/>
          </a:stretch>
        </p:blipFill>
        <p:spPr>
          <a:xfrm>
            <a:off x="2009998" y="2480679"/>
            <a:ext cx="1634695" cy="1141362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1263832" y="2974532"/>
            <a:ext cx="746166" cy="1245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126871" y="2695644"/>
            <a:ext cx="12700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Submit term request</a:t>
            </a:r>
            <a:endParaRPr lang="en-US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2135434" y="2144475"/>
            <a:ext cx="1364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Term tracker</a:t>
            </a:r>
            <a:endParaRPr lang="en-US" dirty="0"/>
          </a:p>
        </p:txBody>
      </p:sp>
      <p:pic>
        <p:nvPicPr>
          <p:cNvPr id="13" name="Picture 12" descr="OBOEdit-Ontogen2_LoadedGO.png"/>
          <p:cNvPicPr>
            <a:picLocks noChangeAspect="1"/>
          </p:cNvPicPr>
          <p:nvPr/>
        </p:nvPicPr>
        <p:blipFill>
          <a:blip r:embed="rId5"/>
          <a:srcRect r="27675"/>
          <a:stretch>
            <a:fillRect/>
          </a:stretch>
        </p:blipFill>
        <p:spPr>
          <a:xfrm>
            <a:off x="4529934" y="2358561"/>
            <a:ext cx="1207730" cy="1720605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>
          <a:xfrm>
            <a:off x="3715390" y="3005850"/>
            <a:ext cx="789293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644693" y="2725374"/>
            <a:ext cx="11363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Edit ontology</a:t>
            </a:r>
            <a:endParaRPr lang="en-US" sz="1400" dirty="0"/>
          </a:p>
        </p:txBody>
      </p:sp>
      <p:pic>
        <p:nvPicPr>
          <p:cNvPr id="21" name="Picture 20" descr="wine.tif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67365" y="4613542"/>
            <a:ext cx="1237318" cy="1147739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 flipV="1">
            <a:off x="4268215" y="4804991"/>
            <a:ext cx="512843" cy="157782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935249" y="2704934"/>
            <a:ext cx="11363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Deposit </a:t>
            </a:r>
            <a:endParaRPr lang="en-US" sz="1400" dirty="0"/>
          </a:p>
        </p:txBody>
      </p:sp>
      <p:cxnSp>
        <p:nvCxnSpPr>
          <p:cNvPr id="25" name="Straight Arrow Connector 24"/>
          <p:cNvCxnSpPr/>
          <p:nvPr/>
        </p:nvCxnSpPr>
        <p:spPr>
          <a:xfrm>
            <a:off x="5935249" y="3033151"/>
            <a:ext cx="789293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6" name="Picture 25" descr="cvs.tiff"/>
          <p:cNvPicPr>
            <a:picLocks noChangeAspect="1"/>
          </p:cNvPicPr>
          <p:nvPr/>
        </p:nvPicPr>
        <p:blipFill>
          <a:blip r:embed="rId7"/>
          <a:srcRect t="26513" r="67183" b="14724"/>
          <a:stretch>
            <a:fillRect/>
          </a:stretch>
        </p:blipFill>
        <p:spPr>
          <a:xfrm>
            <a:off x="6786797" y="2318803"/>
            <a:ext cx="1683273" cy="1701705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6577453" y="1913987"/>
            <a:ext cx="2225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Subversion repository</a:t>
            </a:r>
            <a:endParaRPr lang="en-US" dirty="0"/>
          </a:p>
        </p:txBody>
      </p:sp>
      <p:cxnSp>
        <p:nvCxnSpPr>
          <p:cNvPr id="30" name="Straight Arrow Connector 29"/>
          <p:cNvCxnSpPr/>
          <p:nvPr/>
        </p:nvCxnSpPr>
        <p:spPr>
          <a:xfrm rot="10800000" flipV="1">
            <a:off x="4961900" y="4079165"/>
            <a:ext cx="2109715" cy="7258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3329620" y="4227530"/>
            <a:ext cx="105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Database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5737664" y="4560952"/>
            <a:ext cx="16181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Database calls </a:t>
            </a:r>
            <a:r>
              <a:rPr lang="en-US" sz="1600" dirty="0" err="1" smtClean="0"/>
              <a:t>ontologies</a:t>
            </a:r>
            <a:r>
              <a:rPr lang="en-US" sz="1600" dirty="0" smtClean="0"/>
              <a:t> from repository</a:t>
            </a:r>
            <a:endParaRPr lang="en-US" sz="1600" dirty="0"/>
          </a:p>
        </p:txBody>
      </p:sp>
      <p:cxnSp>
        <p:nvCxnSpPr>
          <p:cNvPr id="33" name="Straight Arrow Connector 32"/>
          <p:cNvCxnSpPr/>
          <p:nvPr/>
        </p:nvCxnSpPr>
        <p:spPr>
          <a:xfrm rot="10800000">
            <a:off x="1133668" y="3720528"/>
            <a:ext cx="2003532" cy="101400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4682483" y="1977487"/>
            <a:ext cx="745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Editor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1045488" y="4245903"/>
            <a:ext cx="18907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Reports data changed due to ontology changes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206152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ifespan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1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nception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lanning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ata_gathering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1" cy="685800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ssig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understanding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9144001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ormalization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ntegration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istribution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refinement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138734"/>
            <a:ext cx="9144001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reasoning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pplication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9144001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research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5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obsoletion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9144001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hao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outlin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deal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1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80" name="Picture 10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940500" y="5114311"/>
            <a:ext cx="998064" cy="10299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Rectangle 13"/>
          <p:cNvSpPr/>
          <p:nvPr/>
        </p:nvSpPr>
        <p:spPr>
          <a:xfrm>
            <a:off x="563263" y="4461250"/>
            <a:ext cx="8181747" cy="523220"/>
          </a:xfrm>
          <a:prstGeom prst="rect">
            <a:avLst/>
          </a:prstGeom>
        </p:spPr>
        <p:txBody>
          <a:bodyPr wrap="none" lIns="91436" tIns="45716" rIns="91436" bIns="45716">
            <a:spAutoFit/>
          </a:bodyPr>
          <a:lstStyle/>
          <a:p>
            <a:pPr>
              <a:defRPr/>
            </a:pPr>
            <a:r>
              <a:rPr lang="en-US" sz="2800" b="1" kern="0" dirty="0" smtClean="0">
                <a:solidFill>
                  <a:schemeClr val="accent6">
                    <a:lumMod val="75000"/>
                  </a:schemeClr>
                </a:solidFill>
              </a:rPr>
              <a:t>Therefore, we build ontologies that are intelligible to:</a:t>
            </a:r>
            <a:endParaRPr lang="en-US" sz="2800" b="1" kern="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535434" y="6188492"/>
            <a:ext cx="1877437" cy="400110"/>
          </a:xfrm>
          <a:prstGeom prst="rect">
            <a:avLst/>
          </a:prstGeom>
        </p:spPr>
        <p:txBody>
          <a:bodyPr wrap="none" lIns="91436" tIns="45716" rIns="91436" bIns="45716">
            <a:spAutoFit/>
          </a:bodyPr>
          <a:lstStyle/>
          <a:p>
            <a:pPr algn="ctr">
              <a:defRPr/>
            </a:pPr>
            <a:r>
              <a:rPr lang="en-US" sz="2000" b="1" kern="0" dirty="0" smtClean="0">
                <a:solidFill>
                  <a:schemeClr val="accent6">
                    <a:lumMod val="75000"/>
                  </a:schemeClr>
                </a:solidFill>
              </a:rPr>
              <a:t>Domain experts</a:t>
            </a:r>
            <a:endParaRPr lang="en-US" sz="2000" b="1" kern="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6874812" y="6191444"/>
            <a:ext cx="1212466" cy="400110"/>
          </a:xfrm>
          <a:prstGeom prst="rect">
            <a:avLst/>
          </a:prstGeom>
        </p:spPr>
        <p:txBody>
          <a:bodyPr wrap="none" lIns="91436" tIns="45716" rIns="91436" bIns="45716">
            <a:spAutoFit/>
          </a:bodyPr>
          <a:lstStyle/>
          <a:p>
            <a:pPr algn="ctr">
              <a:defRPr/>
            </a:pPr>
            <a:r>
              <a:rPr lang="en-US" sz="2000" b="1" kern="0" dirty="0">
                <a:solidFill>
                  <a:schemeClr val="accent6">
                    <a:lumMod val="75000"/>
                  </a:schemeClr>
                </a:solidFill>
              </a:rPr>
              <a:t>Machines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9742" y="5114311"/>
            <a:ext cx="1157256" cy="1029958"/>
          </a:xfrm>
          <a:prstGeom prst="rect">
            <a:avLst/>
          </a:prstGeom>
        </p:spPr>
      </p:pic>
      <p:pic>
        <p:nvPicPr>
          <p:cNvPr id="17" name="Picture 19" descr="MCj04121760000[1]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111037" y="5157159"/>
            <a:ext cx="865036" cy="1052071"/>
          </a:xfrm>
          <a:prstGeom prst="rect">
            <a:avLst/>
          </a:prstGeom>
          <a:noFill/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7464" y="5114313"/>
            <a:ext cx="909381" cy="1077130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469900" y="980623"/>
            <a:ext cx="8356600" cy="3093146"/>
          </a:xfrm>
          <a:prstGeom prst="rect">
            <a:avLst/>
          </a:prstGeom>
        </p:spPr>
        <p:txBody>
          <a:bodyPr wrap="square" lIns="91436" tIns="45716" rIns="91436" bIns="45716">
            <a:spAutoFit/>
          </a:bodyPr>
          <a:lstStyle/>
          <a:p>
            <a:pPr marL="225387" indent="-225387">
              <a:buFont typeface="Wingdings" charset="2"/>
              <a:buChar char="§"/>
            </a:pPr>
            <a:r>
              <a:rPr lang="en-US" sz="2400" b="1" dirty="0">
                <a:solidFill>
                  <a:schemeClr val="tx2"/>
                </a:solidFill>
              </a:rPr>
              <a:t>C</a:t>
            </a:r>
            <a:r>
              <a:rPr lang="en-US" sz="2400" b="1" dirty="0" smtClean="0">
                <a:solidFill>
                  <a:schemeClr val="tx2"/>
                </a:solidFill>
              </a:rPr>
              <a:t>omparison of structures across different organisms, scales</a:t>
            </a:r>
          </a:p>
          <a:p>
            <a:pPr marL="225387" indent="-225387">
              <a:buFont typeface="Wingdings" charset="2"/>
              <a:buChar char="§"/>
            </a:pPr>
            <a:r>
              <a:rPr lang="en-US" sz="2400" b="1" dirty="0" smtClean="0">
                <a:solidFill>
                  <a:schemeClr val="tx2"/>
                </a:solidFill>
              </a:rPr>
              <a:t>Standardization of anatomical vocabulary among and between communities</a:t>
            </a:r>
          </a:p>
          <a:p>
            <a:pPr>
              <a:buFont typeface="Wingdings" charset="2"/>
              <a:buChar char="§"/>
            </a:pPr>
            <a:r>
              <a:rPr lang="en-US" sz="2400" b="1" dirty="0" smtClean="0">
                <a:solidFill>
                  <a:schemeClr val="tx2"/>
                </a:solidFill>
              </a:rPr>
              <a:t> Integration of anatomical data across databases</a:t>
            </a:r>
          </a:p>
          <a:p>
            <a:pPr>
              <a:buFont typeface="Wingdings" charset="2"/>
              <a:buChar char="§"/>
            </a:pPr>
            <a:r>
              <a:rPr lang="en-US" sz="2400" b="1" dirty="0" smtClean="0">
                <a:solidFill>
                  <a:schemeClr val="tx2"/>
                </a:solidFill>
              </a:rPr>
              <a:t> Query across large amount of data</a:t>
            </a:r>
          </a:p>
          <a:p>
            <a:pPr>
              <a:buFont typeface="Wingdings" charset="2"/>
              <a:buChar char="§"/>
            </a:pPr>
            <a:r>
              <a:rPr lang="en-US" sz="2400" b="1" dirty="0" smtClean="0">
                <a:solidFill>
                  <a:schemeClr val="tx2"/>
                </a:solidFill>
              </a:rPr>
              <a:t> Automatic reasoning to infer related classes</a:t>
            </a:r>
          </a:p>
          <a:p>
            <a:pPr>
              <a:buFont typeface="Wingdings" charset="2"/>
              <a:buChar char="§"/>
            </a:pPr>
            <a:r>
              <a:rPr lang="en-US" sz="2400" b="1" dirty="0" smtClean="0">
                <a:solidFill>
                  <a:schemeClr val="tx2"/>
                </a:solidFill>
              </a:rPr>
              <a:t> Error checking</a:t>
            </a:r>
          </a:p>
          <a:p>
            <a:pPr>
              <a:buFont typeface="Wingdings" charset="2"/>
              <a:buChar char="§"/>
            </a:pPr>
            <a:r>
              <a:rPr lang="en-US" sz="2400" b="1" dirty="0" smtClean="0">
                <a:solidFill>
                  <a:schemeClr val="tx2"/>
                </a:solidFill>
              </a:rPr>
              <a:t> Annotation consistency</a:t>
            </a:r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2083199" y="5566357"/>
            <a:ext cx="500010" cy="1588"/>
          </a:xfrm>
          <a:prstGeom prst="straightConnector1">
            <a:avLst/>
          </a:prstGeom>
          <a:ln w="38100" cap="flat" cmpd="sng" algn="ctr">
            <a:solidFill>
              <a:srgbClr val="1F497D"/>
            </a:solidFill>
            <a:prstDash val="solid"/>
            <a:round/>
            <a:headEnd type="triangle" w="lg" len="med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4353970" y="5573592"/>
            <a:ext cx="500010" cy="1588"/>
          </a:xfrm>
          <a:prstGeom prst="straightConnector1">
            <a:avLst/>
          </a:prstGeom>
          <a:ln w="38100" cap="flat" cmpd="sng" algn="ctr">
            <a:solidFill>
              <a:srgbClr val="1F497D"/>
            </a:solidFill>
            <a:prstDash val="solid"/>
            <a:round/>
            <a:headEnd type="triangle" w="lg" len="med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232608" y="219241"/>
            <a:ext cx="8692444" cy="6434666"/>
          </a:xfrm>
          <a:prstGeom prst="rect">
            <a:avLst/>
          </a:prstGeom>
          <a:noFill/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6" tIns="45716" rIns="91436" bIns="45716" rtlCol="0" anchor="ctr"/>
          <a:lstStyle/>
          <a:p>
            <a:pPr algn="ctr"/>
            <a:endParaRPr lang="en-US" dirty="0">
              <a:ln>
                <a:solidFill>
                  <a:schemeClr val="tx2"/>
                </a:solidFill>
              </a:ln>
              <a:solidFill>
                <a:schemeClr val="tx2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2308" y="429970"/>
            <a:ext cx="8454192" cy="1143000"/>
          </a:xfrm>
        </p:spPr>
        <p:txBody>
          <a:bodyPr>
            <a:noAutofit/>
          </a:bodyPr>
          <a:lstStyle/>
          <a:p>
            <a:r>
              <a:rPr lang="en-US" b="1" dirty="0"/>
              <a:t> </a:t>
            </a:r>
            <a:r>
              <a:rPr lang="en-US" b="1" dirty="0" smtClean="0"/>
              <a:t>We want to enable:</a:t>
            </a:r>
            <a:r>
              <a:rPr lang="en-US" b="1" dirty="0"/>
              <a:t/>
            </a:r>
            <a:br>
              <a:rPr lang="en-US" b="1" dirty="0"/>
            </a:b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4874760" y="6209228"/>
            <a:ext cx="1402948" cy="400110"/>
          </a:xfrm>
          <a:prstGeom prst="rect">
            <a:avLst/>
          </a:prstGeom>
        </p:spPr>
        <p:txBody>
          <a:bodyPr wrap="none" lIns="91436" tIns="45716" rIns="91436" bIns="45716">
            <a:spAutoFit/>
          </a:bodyPr>
          <a:lstStyle/>
          <a:p>
            <a:pPr algn="ctr">
              <a:defRPr/>
            </a:pPr>
            <a:r>
              <a:rPr lang="en-US" sz="2000" b="1" kern="0" dirty="0" err="1" smtClean="0">
                <a:solidFill>
                  <a:schemeClr val="accent6">
                    <a:lumMod val="75000"/>
                  </a:schemeClr>
                </a:solidFill>
              </a:rPr>
              <a:t>Ontologists</a:t>
            </a:r>
            <a:endParaRPr lang="en-US" sz="2000" b="1" kern="0" dirty="0">
              <a:solidFill>
                <a:schemeClr val="accent6">
                  <a:lumMod val="75000"/>
                </a:schemeClr>
              </a:solidFill>
            </a:endParaRPr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6244868" y="5588764"/>
            <a:ext cx="500010" cy="1588"/>
          </a:xfrm>
          <a:prstGeom prst="straightConnector1">
            <a:avLst/>
          </a:prstGeom>
          <a:ln w="38100" cap="flat" cmpd="sng" algn="ctr">
            <a:solidFill>
              <a:srgbClr val="1F497D"/>
            </a:solidFill>
            <a:prstDash val="solid"/>
            <a:round/>
            <a:headEnd type="triangle" w="lg" len="med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898796" y="6170249"/>
            <a:ext cx="1223412" cy="400110"/>
          </a:xfrm>
          <a:prstGeom prst="rect">
            <a:avLst/>
          </a:prstGeom>
        </p:spPr>
        <p:txBody>
          <a:bodyPr wrap="none" lIns="91436" tIns="45716" rIns="91436" bIns="45716">
            <a:spAutoFit/>
          </a:bodyPr>
          <a:lstStyle/>
          <a:p>
            <a:pPr algn="ctr">
              <a:defRPr/>
            </a:pPr>
            <a:r>
              <a:rPr lang="en-US" sz="2000" b="1" kern="0" dirty="0" smtClean="0">
                <a:solidFill>
                  <a:schemeClr val="accent6">
                    <a:lumMod val="75000"/>
                  </a:schemeClr>
                </a:solidFill>
              </a:rPr>
              <a:t>Engineers</a:t>
            </a:r>
            <a:endParaRPr lang="en-US" sz="2000" b="1" kern="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69135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outcom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136554" y="1258240"/>
            <a:ext cx="1792301" cy="60537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059872" y="4634822"/>
            <a:ext cx="7207866" cy="1354209"/>
          </a:xfrm>
          <a:prstGeom prst="rect">
            <a:avLst/>
          </a:prstGeom>
        </p:spPr>
        <p:txBody>
          <a:bodyPr wrap="square" lIns="91436" tIns="45716" rIns="91436" bIns="45716">
            <a:spAutoFit/>
          </a:bodyPr>
          <a:lstStyle/>
          <a:p>
            <a:pPr>
              <a:buFont typeface="Arial"/>
              <a:buChar char="•"/>
            </a:pPr>
            <a:r>
              <a:rPr lang="en-US" sz="2000" dirty="0" smtClean="0"/>
              <a:t> Lack </a:t>
            </a:r>
            <a:r>
              <a:rPr lang="en-US" sz="2000" dirty="0"/>
              <a:t>of </a:t>
            </a:r>
            <a:r>
              <a:rPr lang="en-US" sz="2000" dirty="0" smtClean="0"/>
              <a:t>rules for </a:t>
            </a:r>
            <a:r>
              <a:rPr lang="en-US" sz="2000" dirty="0"/>
              <a:t>classification leads to human error and</a:t>
            </a:r>
            <a:r>
              <a:rPr lang="en-US" sz="2000" dirty="0" smtClean="0"/>
              <a:t> 	blocks automatic </a:t>
            </a:r>
            <a:r>
              <a:rPr lang="en-US" sz="2000" dirty="0"/>
              <a:t>reasoning and error-checking</a:t>
            </a:r>
            <a:endParaRPr lang="en-US" sz="2000" dirty="0" smtClean="0"/>
          </a:p>
          <a:p>
            <a:pPr>
              <a:buFont typeface="Arial"/>
              <a:buChar char="•"/>
            </a:pPr>
            <a:r>
              <a:rPr lang="en-US" sz="2000" dirty="0" smtClean="0"/>
              <a:t> Intuitive </a:t>
            </a:r>
            <a:r>
              <a:rPr lang="en-US" sz="2000" dirty="0"/>
              <a:t>rules facilitate training of</a:t>
            </a:r>
            <a:r>
              <a:rPr lang="en-US" sz="2000" dirty="0" smtClean="0"/>
              <a:t> annotators and ontology editors</a:t>
            </a:r>
          </a:p>
          <a:p>
            <a:pPr>
              <a:buFont typeface="Arial"/>
              <a:buChar char="•"/>
            </a:pPr>
            <a:r>
              <a:rPr lang="en-US" sz="2000" dirty="0" smtClean="0"/>
              <a:t> Common </a:t>
            </a:r>
            <a:r>
              <a:rPr lang="en-US" sz="2000" dirty="0"/>
              <a:t>rules allow alignment with other </a:t>
            </a:r>
            <a:r>
              <a:rPr lang="en-US" sz="2000" dirty="0" err="1" smtClean="0"/>
              <a:t>ontologies</a:t>
            </a:r>
            <a:endParaRPr lang="en-US" sz="2000" dirty="0"/>
          </a:p>
        </p:txBody>
      </p:sp>
      <p:sp>
        <p:nvSpPr>
          <p:cNvPr id="3" name="Rectangle 2"/>
          <p:cNvSpPr/>
          <p:nvPr/>
        </p:nvSpPr>
        <p:spPr>
          <a:xfrm>
            <a:off x="1092200" y="366623"/>
            <a:ext cx="7543800" cy="1089527"/>
          </a:xfrm>
          <a:prstGeom prst="rect">
            <a:avLst/>
          </a:prstGeom>
        </p:spPr>
        <p:txBody>
          <a:bodyPr wrap="square" lIns="91436" tIns="45716" rIns="91436" bIns="45716">
            <a:spAutoFit/>
          </a:bodyPr>
          <a:lstStyle/>
          <a:p>
            <a:r>
              <a:rPr lang="en-US" sz="3200" b="1" dirty="0" smtClean="0"/>
              <a:t>Why do we need rules and standards for ontology use and construction?</a:t>
            </a:r>
            <a:endParaRPr lang="en-US" sz="32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1015" y="2124617"/>
            <a:ext cx="844550" cy="871150"/>
          </a:xfrm>
          <a:prstGeom prst="rect">
            <a:avLst/>
          </a:prstGeom>
        </p:spPr>
      </p:pic>
      <p:pic>
        <p:nvPicPr>
          <p:cNvPr id="6" name="Picture 5" descr="AA053844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1055" y="1982569"/>
            <a:ext cx="363975" cy="1013561"/>
          </a:xfrm>
          <a:prstGeom prst="rect">
            <a:avLst/>
          </a:prstGeom>
        </p:spPr>
      </p:pic>
      <p:sp>
        <p:nvSpPr>
          <p:cNvPr id="7" name="Left-Right Arrow 6"/>
          <p:cNvSpPr/>
          <p:nvPr/>
        </p:nvSpPr>
        <p:spPr>
          <a:xfrm>
            <a:off x="3641417" y="2318895"/>
            <a:ext cx="1524000" cy="241300"/>
          </a:xfrm>
          <a:prstGeom prst="left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6" tIns="45716" rIns="91436" bIns="45716"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937662" y="1531013"/>
            <a:ext cx="5170398" cy="461657"/>
          </a:xfrm>
          <a:prstGeom prst="rect">
            <a:avLst/>
          </a:prstGeom>
        </p:spPr>
        <p:txBody>
          <a:bodyPr wrap="none" lIns="91436" tIns="45716" rIns="91436" bIns="45716">
            <a:spAutoFit/>
          </a:bodyPr>
          <a:lstStyle/>
          <a:p>
            <a:r>
              <a:rPr lang="en-US" sz="2400" b="1" dirty="0" err="1" smtClean="0"/>
              <a:t>Ontologies</a:t>
            </a:r>
            <a:r>
              <a:rPr lang="en-US" sz="2400" b="1" dirty="0" smtClean="0"/>
              <a:t> must be intelligible to both:</a:t>
            </a:r>
          </a:p>
        </p:txBody>
      </p:sp>
      <p:sp>
        <p:nvSpPr>
          <p:cNvPr id="9" name="Rectangle 8"/>
          <p:cNvSpPr/>
          <p:nvPr/>
        </p:nvSpPr>
        <p:spPr>
          <a:xfrm>
            <a:off x="1442890" y="3097843"/>
            <a:ext cx="3025438" cy="646331"/>
          </a:xfrm>
          <a:prstGeom prst="rect">
            <a:avLst/>
          </a:prstGeom>
        </p:spPr>
        <p:txBody>
          <a:bodyPr wrap="none" lIns="91436" tIns="45716" rIns="91436" bIns="45716">
            <a:spAutoFit/>
          </a:bodyPr>
          <a:lstStyle/>
          <a:p>
            <a:pPr algn="ctr"/>
            <a:r>
              <a:rPr lang="en-US" b="1" dirty="0" smtClean="0">
                <a:solidFill>
                  <a:srgbClr val="0000FF"/>
                </a:solidFill>
              </a:rPr>
              <a:t>Humans</a:t>
            </a:r>
          </a:p>
          <a:p>
            <a:pPr algn="ctr"/>
            <a:r>
              <a:rPr lang="en-US" b="1" dirty="0" smtClean="0">
                <a:solidFill>
                  <a:srgbClr val="0000FF"/>
                </a:solidFill>
              </a:rPr>
              <a:t>(for annotation and </a:t>
            </a:r>
            <a:r>
              <a:rPr lang="en-US" b="1" dirty="0" err="1" smtClean="0">
                <a:solidFill>
                  <a:srgbClr val="0000FF"/>
                </a:solidFill>
              </a:rPr>
              <a:t>curation</a:t>
            </a:r>
            <a:r>
              <a:rPr lang="en-US" b="1" dirty="0" smtClean="0">
                <a:solidFill>
                  <a:srgbClr val="0000FF"/>
                </a:solidFill>
              </a:rPr>
              <a:t>) 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622751" y="3083281"/>
            <a:ext cx="3498148" cy="646331"/>
          </a:xfrm>
          <a:prstGeom prst="rect">
            <a:avLst/>
          </a:prstGeom>
        </p:spPr>
        <p:txBody>
          <a:bodyPr wrap="none" lIns="91436" tIns="45716" rIns="91436" bIns="45716">
            <a:spAutoFit/>
          </a:bodyPr>
          <a:lstStyle/>
          <a:p>
            <a:pPr algn="ctr"/>
            <a:r>
              <a:rPr lang="en-US" b="1" dirty="0" smtClean="0">
                <a:solidFill>
                  <a:srgbClr val="0000FF"/>
                </a:solidFill>
              </a:rPr>
              <a:t>Machines</a:t>
            </a:r>
          </a:p>
          <a:p>
            <a:pPr algn="ctr"/>
            <a:r>
              <a:rPr lang="en-US" b="1" dirty="0" smtClean="0">
                <a:solidFill>
                  <a:srgbClr val="0000FF"/>
                </a:solidFill>
              </a:rPr>
              <a:t> (for reasoning and error-checking) </a:t>
            </a:r>
            <a:endParaRPr 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348798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imeline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7483"/>
            <a:ext cx="9144000" cy="683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>Why ontology development is like software or database development</a:t>
            </a:r>
            <a:endParaRPr lang="en-US" sz="2400" b="1" dirty="0"/>
          </a:p>
        </p:txBody>
      </p:sp>
      <p:sp>
        <p:nvSpPr>
          <p:cNvPr id="4" name="Rectangle 3"/>
          <p:cNvSpPr/>
          <p:nvPr/>
        </p:nvSpPr>
        <p:spPr>
          <a:xfrm>
            <a:off x="232608" y="219241"/>
            <a:ext cx="8692444" cy="6434666"/>
          </a:xfrm>
          <a:prstGeom prst="rect">
            <a:avLst/>
          </a:prstGeom>
          <a:noFill/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6" tIns="45716" rIns="91436" bIns="45716" rtlCol="0" anchor="ctr"/>
          <a:lstStyle/>
          <a:p>
            <a:pPr algn="ctr"/>
            <a:endParaRPr lang="en-US" dirty="0">
              <a:ln>
                <a:solidFill>
                  <a:schemeClr val="tx2"/>
                </a:solidFill>
              </a:ln>
              <a:solidFill>
                <a:schemeClr val="tx2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92640" y="1786021"/>
            <a:ext cx="8660344" cy="4355030"/>
          </a:xfrm>
          <a:prstGeom prst="rect">
            <a:avLst/>
          </a:prstGeom>
        </p:spPr>
        <p:txBody>
          <a:bodyPr wrap="square" lIns="91436" tIns="45716" rIns="91436" bIns="45716">
            <a:spAutoFit/>
          </a:bodyPr>
          <a:lstStyle/>
          <a:p>
            <a:pPr>
              <a:buNone/>
            </a:pPr>
            <a:r>
              <a:rPr lang="en-US" sz="3600" b="1" dirty="0" smtClean="0">
                <a:solidFill>
                  <a:srgbClr val="1F497D"/>
                </a:solidFill>
              </a:rPr>
              <a:t>Ideal case: </a:t>
            </a:r>
          </a:p>
          <a:p>
            <a:pPr lvl="1"/>
            <a:r>
              <a:rPr lang="en-US" sz="2800" b="1" dirty="0" smtClean="0">
                <a:solidFill>
                  <a:srgbClr val="1F497D"/>
                </a:solidFill>
              </a:rPr>
              <a:t>maintainable</a:t>
            </a:r>
          </a:p>
          <a:p>
            <a:pPr lvl="2"/>
            <a:r>
              <a:rPr lang="en-US" sz="2400" b="1" dirty="0" smtClean="0"/>
              <a:t>basic maintenance (e.g. correcting simple errors) is easy</a:t>
            </a:r>
          </a:p>
          <a:p>
            <a:pPr lvl="1"/>
            <a:r>
              <a:rPr lang="en-US" sz="2800" b="1" dirty="0" smtClean="0">
                <a:solidFill>
                  <a:srgbClr val="1F497D"/>
                </a:solidFill>
              </a:rPr>
              <a:t>scalable</a:t>
            </a:r>
            <a:endParaRPr lang="en-US" sz="2400" b="1" dirty="0" smtClean="0">
              <a:solidFill>
                <a:srgbClr val="1F497D"/>
              </a:solidFill>
            </a:endParaRPr>
          </a:p>
          <a:p>
            <a:pPr lvl="2"/>
            <a:r>
              <a:rPr lang="en-US" sz="2400" b="1" dirty="0" smtClean="0">
                <a:solidFill>
                  <a:srgbClr val="000000"/>
                </a:solidFill>
              </a:rPr>
              <a:t>grow your project as large as you need without breaking it</a:t>
            </a:r>
          </a:p>
          <a:p>
            <a:pPr lvl="1"/>
            <a:r>
              <a:rPr lang="en-US" sz="2800" b="1" dirty="0" smtClean="0">
                <a:solidFill>
                  <a:srgbClr val="1F497D"/>
                </a:solidFill>
              </a:rPr>
              <a:t>extensible</a:t>
            </a:r>
            <a:endParaRPr lang="en-US" sz="2400" b="1" dirty="0" smtClean="0">
              <a:solidFill>
                <a:srgbClr val="1F497D"/>
              </a:solidFill>
            </a:endParaRPr>
          </a:p>
          <a:p>
            <a:pPr lvl="2"/>
            <a:r>
              <a:rPr lang="en-US" sz="2400" b="1" dirty="0" smtClean="0">
                <a:solidFill>
                  <a:srgbClr val="000000"/>
                </a:solidFill>
              </a:rPr>
              <a:t>easy to add new functionality without breaking existing </a:t>
            </a:r>
          </a:p>
          <a:p>
            <a:pPr lvl="1"/>
            <a:r>
              <a:rPr lang="en-US" sz="2800" b="1" dirty="0" smtClean="0">
                <a:solidFill>
                  <a:srgbClr val="1F497D"/>
                </a:solidFill>
              </a:rPr>
              <a:t>integrate-able</a:t>
            </a:r>
          </a:p>
          <a:p>
            <a:pPr lvl="2"/>
            <a:r>
              <a:rPr lang="en-US" sz="2400" b="1" dirty="0" smtClean="0">
                <a:solidFill>
                  <a:srgbClr val="000000"/>
                </a:solidFill>
              </a:rPr>
              <a:t>Can integrate easily with work of others – so you don’t have to solve all problems yourself</a:t>
            </a: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73803587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>Why ontology development is like software or database development</a:t>
            </a:r>
            <a:endParaRPr lang="en-US" sz="2400" b="1" dirty="0"/>
          </a:p>
        </p:txBody>
      </p:sp>
      <p:sp>
        <p:nvSpPr>
          <p:cNvPr id="4" name="Rectangle 3"/>
          <p:cNvSpPr/>
          <p:nvPr/>
        </p:nvSpPr>
        <p:spPr>
          <a:xfrm>
            <a:off x="232608" y="219241"/>
            <a:ext cx="8692444" cy="6434666"/>
          </a:xfrm>
          <a:prstGeom prst="rect">
            <a:avLst/>
          </a:prstGeom>
          <a:noFill/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6" tIns="45716" rIns="91436" bIns="45716" rtlCol="0" anchor="ctr"/>
          <a:lstStyle/>
          <a:p>
            <a:pPr algn="ctr"/>
            <a:endParaRPr lang="en-US" dirty="0">
              <a:ln>
                <a:solidFill>
                  <a:schemeClr val="tx2"/>
                </a:solidFill>
              </a:ln>
              <a:solidFill>
                <a:schemeClr val="tx2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92640" y="1786021"/>
            <a:ext cx="8660344" cy="4355030"/>
          </a:xfrm>
          <a:prstGeom prst="rect">
            <a:avLst/>
          </a:prstGeom>
        </p:spPr>
        <p:txBody>
          <a:bodyPr wrap="square" lIns="91436" tIns="45716" rIns="91436" bIns="45716">
            <a:spAutoFit/>
          </a:bodyPr>
          <a:lstStyle/>
          <a:p>
            <a:pPr>
              <a:buNone/>
            </a:pPr>
            <a:r>
              <a:rPr lang="en-US" sz="3600" b="1" dirty="0" smtClean="0">
                <a:solidFill>
                  <a:srgbClr val="1F497D"/>
                </a:solidFill>
              </a:rPr>
              <a:t>Ideal case - </a:t>
            </a:r>
            <a:r>
              <a:rPr lang="en-US" sz="2800" b="1" u="sng" dirty="0" smtClean="0">
                <a:solidFill>
                  <a:srgbClr val="000000"/>
                </a:solidFill>
              </a:rPr>
              <a:t>Future editors can build on your work</a:t>
            </a:r>
            <a:endParaRPr lang="en-US" sz="3600" b="1" u="sng" dirty="0" smtClean="0">
              <a:solidFill>
                <a:srgbClr val="000000"/>
              </a:solidFill>
            </a:endParaRPr>
          </a:p>
          <a:p>
            <a:pPr lvl="1"/>
            <a:r>
              <a:rPr lang="en-US" sz="2800" b="1" dirty="0" smtClean="0">
                <a:solidFill>
                  <a:srgbClr val="1F497D"/>
                </a:solidFill>
              </a:rPr>
              <a:t>Maintainable –by multiple editors</a:t>
            </a:r>
          </a:p>
          <a:p>
            <a:pPr lvl="2"/>
            <a:r>
              <a:rPr lang="en-US" sz="2400" b="1" dirty="0" smtClean="0"/>
              <a:t>basic maintenance (e.g. correcting simple errors) is easy</a:t>
            </a:r>
          </a:p>
          <a:p>
            <a:pPr lvl="1"/>
            <a:r>
              <a:rPr lang="en-US" sz="2800" b="1" dirty="0" smtClean="0">
                <a:solidFill>
                  <a:srgbClr val="1F497D"/>
                </a:solidFill>
              </a:rPr>
              <a:t>Scalable –by multiple editors</a:t>
            </a:r>
            <a:endParaRPr lang="en-US" sz="2400" b="1" dirty="0" smtClean="0">
              <a:solidFill>
                <a:srgbClr val="1F497D"/>
              </a:solidFill>
            </a:endParaRPr>
          </a:p>
          <a:p>
            <a:pPr lvl="2"/>
            <a:r>
              <a:rPr lang="en-US" sz="2400" b="1" dirty="0" smtClean="0">
                <a:solidFill>
                  <a:srgbClr val="000000"/>
                </a:solidFill>
              </a:rPr>
              <a:t>grow your project as large as you need without breaking it</a:t>
            </a:r>
          </a:p>
          <a:p>
            <a:pPr lvl="1"/>
            <a:r>
              <a:rPr lang="en-US" sz="2800" b="1" dirty="0" smtClean="0">
                <a:solidFill>
                  <a:srgbClr val="1F497D"/>
                </a:solidFill>
              </a:rPr>
              <a:t>extensible–by multiple editors</a:t>
            </a:r>
            <a:endParaRPr lang="en-US" sz="2400" b="1" dirty="0" smtClean="0">
              <a:solidFill>
                <a:srgbClr val="1F497D"/>
              </a:solidFill>
            </a:endParaRPr>
          </a:p>
          <a:p>
            <a:pPr lvl="2"/>
            <a:r>
              <a:rPr lang="en-US" sz="2400" b="1" dirty="0" smtClean="0">
                <a:solidFill>
                  <a:srgbClr val="000000"/>
                </a:solidFill>
              </a:rPr>
              <a:t>easy to add new functionality without breaking existing </a:t>
            </a:r>
          </a:p>
          <a:p>
            <a:pPr lvl="1"/>
            <a:r>
              <a:rPr lang="en-US" sz="2800" b="1" dirty="0" smtClean="0">
                <a:solidFill>
                  <a:srgbClr val="1F497D"/>
                </a:solidFill>
              </a:rPr>
              <a:t>integrate-able</a:t>
            </a:r>
          </a:p>
          <a:p>
            <a:pPr lvl="2"/>
            <a:r>
              <a:rPr lang="en-US" sz="2400" b="1" dirty="0" smtClean="0">
                <a:solidFill>
                  <a:srgbClr val="000000"/>
                </a:solidFill>
              </a:rPr>
              <a:t>Can integrate easily with work of others – so you don’t have to solve all problems yourself</a:t>
            </a: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002188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xpectations_week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nteract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volving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o_owl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1_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2_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4_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5_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6_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Solstice.thmx</Template>
  <TotalTime>12378</TotalTime>
  <Words>1294</Words>
  <Application>Microsoft Macintosh PowerPoint</Application>
  <PresentationFormat>On-screen Show (4:3)</PresentationFormat>
  <Paragraphs>101</Paragraphs>
  <Slides>58</Slides>
  <Notes>3</Notes>
  <HiddenSlides>0</HiddenSlides>
  <MMClips>0</MMClips>
  <ScaleCrop>false</ScaleCrop>
  <HeadingPairs>
    <vt:vector size="4" baseType="variant">
      <vt:variant>
        <vt:lpstr>Design Template</vt:lpstr>
      </vt:variant>
      <vt:variant>
        <vt:i4>8</vt:i4>
      </vt:variant>
      <vt:variant>
        <vt:lpstr>Slide Titles</vt:lpstr>
      </vt:variant>
      <vt:variant>
        <vt:i4>58</vt:i4>
      </vt:variant>
    </vt:vector>
  </HeadingPairs>
  <TitlesOfParts>
    <vt:vector size="66" baseType="lpstr">
      <vt:lpstr>Office Theme</vt:lpstr>
      <vt:lpstr>Default Design</vt:lpstr>
      <vt:lpstr>1_Default Design</vt:lpstr>
      <vt:lpstr>2_Default Design</vt:lpstr>
      <vt:lpstr>4_Default Design</vt:lpstr>
      <vt:lpstr>1_Office Theme</vt:lpstr>
      <vt:lpstr>5_Default Design</vt:lpstr>
      <vt:lpstr>6_Default Design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Anatomical information retrieval from  text-based resources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Driving a User Interface</vt:lpstr>
      <vt:lpstr>Querying anatomical data</vt:lpstr>
      <vt:lpstr>Semantic Similarity of Phenotypes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 We want to enable: </vt:lpstr>
      <vt:lpstr>Slide 52</vt:lpstr>
      <vt:lpstr>Slide 53</vt:lpstr>
      <vt:lpstr>Slide 54</vt:lpstr>
      <vt:lpstr>Slide 55</vt:lpstr>
      <vt:lpstr>Slide 56</vt:lpstr>
      <vt:lpstr>Why ontology development is like software or database development</vt:lpstr>
      <vt:lpstr>Why ontology development is like software or database development</vt:lpstr>
    </vt:vector>
  </TitlesOfParts>
  <Company>OHSU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Google talk</dc:title>
  <dc:creator>Carlo Torniai</dc:creator>
  <cp:lastModifiedBy>Matt Yoder</cp:lastModifiedBy>
  <cp:revision>256</cp:revision>
  <dcterms:created xsi:type="dcterms:W3CDTF">2012-07-29T22:21:06Z</dcterms:created>
  <dcterms:modified xsi:type="dcterms:W3CDTF">2012-07-30T04:07:18Z</dcterms:modified>
</cp:coreProperties>
</file>